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39" r:id="rId5"/>
    <p:sldMasterId id="2147483840" r:id="rId6"/>
    <p:sldMasterId id="2147483841" r:id="rId7"/>
    <p:sldMasterId id="2147483842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Proxima Nova"/>
      <p:regular r:id="rId24"/>
      <p:bold r:id="rId25"/>
      <p:italic r:id="rId26"/>
      <p:boldItalic r:id="rId27"/>
    </p:embeddedFont>
    <p:embeddedFont>
      <p:font typeface="Arial Black"/>
      <p:regular r:id="rId28"/>
    </p:embeddedFont>
    <p:embeddedFont>
      <p:font typeface="DM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BBB2263-12A6-42D8-AEA6-AF870609AE17}">
  <a:tblStyle styleId="{4BBB2263-12A6-42D8-AEA6-AF870609AE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8B6717D-B20A-4C9E-88A1-88B625090195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DMSans-italic.fntdata"/><Relationship Id="rId30" Type="http://schemas.openxmlformats.org/officeDocument/2006/relationships/font" Target="fonts/DMSans-bold.fntdata"/><Relationship Id="rId32" Type="http://schemas.openxmlformats.org/officeDocument/2006/relationships/font" Target="fonts/DMSans-boldItalic.fntdata"/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ProximaNova-regular.fntdata"/><Relationship Id="rId23" Type="http://schemas.openxmlformats.org/officeDocument/2006/relationships/font" Target="fonts/Roboto-boldItalic.fntdata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8" Type="http://schemas.openxmlformats.org/officeDocument/2006/relationships/font" Target="fonts/ArialBlack-regular.fntdata"/><Relationship Id="rId27" Type="http://schemas.openxmlformats.org/officeDocument/2006/relationships/font" Target="fonts/ProximaNova-boldItalic.fntdata"/><Relationship Id="rId29" Type="http://schemas.openxmlformats.org/officeDocument/2006/relationships/font" Target="fonts/DMSans-regular.fntdata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ifR62vjxKka3t70bbFuVbtbM0Cdth8srfDsJZXJm4EA/edit#slide=id.g12917356e0f_15_17" TargetMode="External"/><Relationship Id="rId3" Type="http://schemas.openxmlformats.org/officeDocument/2006/relationships/hyperlink" Target="https://docs.google.com/presentation/d/1ifR62vjxKka3t70bbFuVbtbM0Cdth8srfDsJZXJm4EA/edit#slide=id.g131b51d479a_1_7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pZvOp5BqM6E3I53mvyb41uhrN-lU1Ojzs_n02YCEMNk/edit#gid=338059142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8QpwtygDSM9ZLJpLzJwnN_gdjj-lGLynoGdaXGFY0mI/edit#slide=id.g1f19b635220_0_430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g22d77d936bb_0_17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0" name="Google Shape;2270;g22d77d936bb_0_17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1" name="Google Shape;2271;g22d77d936bb_0_17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g22da5f4959e_0_1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5" name="Google Shape;2385;g22da5f4959e_0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22da5f4959e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0" name="Google Shape;2280;g22da5f4959e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22da5f4959e_0_5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2" name="Google Shape;2292;g22da5f4959e_0_5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3" name="Google Shape;2293;g22da5f4959e_0_5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22f773d068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22f773d068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g22da5f4959e_0_5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6" name="Google Shape;2306;g22da5f4959e_0_5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Native: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https://docs.google.com/presentation/d/1ifR62vjxKka3t70bbFuVbtbM0Cdth8srfDsJZXJm4EA/edit#slide=id.g12917356e0f_15_17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2.0: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https://docs.google.com/presentation/d/1ifR62vjxKka3t70bbFuVbtbM0Cdth8srfDsJZXJm4EA/edit#slide=id.g131b51d479a_1_7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7" name="Google Shape;2307;g22da5f4959e_0_5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22da5f4959e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22da5f4959e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g22e8524a844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7" name="Google Shape;2347;g22e8524a844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https://docs.google.com/spreadsheets/d/1pZvOp5BqM6E3I53mvyb41uhrN-lU1Ojzs_n02YCEMNk/edit#gid=338059142</a:t>
            </a:r>
            <a:r>
              <a:rPr lang="en"/>
              <a:t> </a:t>
            </a:r>
            <a:endParaRPr/>
          </a:p>
        </p:txBody>
      </p:sp>
      <p:sp>
        <p:nvSpPr>
          <p:cNvPr id="2348" name="Google Shape;2348;g22e8524a844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22da5f4959e_0_1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1" name="Google Shape;2361;g22da5f4959e_0_1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22e31c811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22e31c811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https://docs.google.com/presentation/d/18QpwtygDSM9ZLJpLzJwnN_gdjj-lGLynoGdaXGFY0mI/edit#slide=id.g1f19b635220_0_430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tatement Opt.C">
  <p:cSld name="4_Statement Opt.C"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03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4" name="Google Shape;1114;p103"/>
          <p:cNvSpPr txBox="1"/>
          <p:nvPr>
            <p:ph idx="1" type="body"/>
          </p:nvPr>
        </p:nvSpPr>
        <p:spPr>
          <a:xfrm>
            <a:off x="503182" y="1300358"/>
            <a:ext cx="7276200" cy="17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sz="560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560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2286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15" name="Google Shape;1115;p103"/>
          <p:cNvSpPr txBox="1"/>
          <p:nvPr>
            <p:ph idx="2" type="body"/>
          </p:nvPr>
        </p:nvSpPr>
        <p:spPr>
          <a:xfrm>
            <a:off x="503182" y="3408975"/>
            <a:ext cx="72762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16" name="Google Shape;1116;p103"/>
          <p:cNvSpPr txBox="1"/>
          <p:nvPr>
            <p:ph idx="3" type="body"/>
          </p:nvPr>
        </p:nvSpPr>
        <p:spPr>
          <a:xfrm>
            <a:off x="473006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117" name="Google Shape;1117;p103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ext + Image x3">
  <p:cSld name="5_Text + Image x3"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04"/>
          <p:cNvSpPr txBox="1"/>
          <p:nvPr>
            <p:ph type="title"/>
          </p:nvPr>
        </p:nvSpPr>
        <p:spPr>
          <a:xfrm>
            <a:off x="503181" y="864396"/>
            <a:ext cx="38556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0" name="Google Shape;1120;p104"/>
          <p:cNvSpPr txBox="1"/>
          <p:nvPr>
            <p:ph idx="1" type="body"/>
          </p:nvPr>
        </p:nvSpPr>
        <p:spPr>
          <a:xfrm>
            <a:off x="503181" y="2140744"/>
            <a:ext cx="2575800" cy="25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21" name="Google Shape;1121;p104"/>
          <p:cNvSpPr/>
          <p:nvPr>
            <p:ph idx="2" type="pic"/>
          </p:nvPr>
        </p:nvSpPr>
        <p:spPr>
          <a:xfrm>
            <a:off x="3498056" y="2994422"/>
            <a:ext cx="1714500" cy="2160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122" name="Google Shape;1122;p104"/>
          <p:cNvSpPr/>
          <p:nvPr>
            <p:ph idx="3" type="pic"/>
          </p:nvPr>
        </p:nvSpPr>
        <p:spPr>
          <a:xfrm>
            <a:off x="4785122" y="864396"/>
            <a:ext cx="2994600" cy="1703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123" name="Google Shape;1123;p104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4" name="Google Shape;1124;p104"/>
          <p:cNvSpPr/>
          <p:nvPr>
            <p:ph idx="4" type="pic"/>
          </p:nvPr>
        </p:nvSpPr>
        <p:spPr>
          <a:xfrm>
            <a:off x="6065044" y="2987278"/>
            <a:ext cx="2152500" cy="1703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125" name="Google Shape;1125;p104"/>
          <p:cNvSpPr txBox="1"/>
          <p:nvPr>
            <p:ph idx="5" type="body"/>
          </p:nvPr>
        </p:nvSpPr>
        <p:spPr>
          <a:xfrm>
            <a:off x="473006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126" name="Google Shape;1126;p104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pt.A" showMasterSp="0">
  <p:cSld name="1_Title Opt.A"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05"/>
          <p:cNvSpPr txBox="1"/>
          <p:nvPr>
            <p:ph type="title"/>
          </p:nvPr>
        </p:nvSpPr>
        <p:spPr>
          <a:xfrm>
            <a:off x="4793458" y="1279922"/>
            <a:ext cx="34242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  <a:defRPr b="0" sz="4100"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129" name="Google Shape;1129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96317" y="577290"/>
            <a:ext cx="1257294" cy="276388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105"/>
          <p:cNvSpPr/>
          <p:nvPr>
            <p:ph idx="2" type="pic"/>
          </p:nvPr>
        </p:nvSpPr>
        <p:spPr>
          <a:xfrm>
            <a:off x="0" y="426244"/>
            <a:ext cx="4350600" cy="42696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131" name="Google Shape;1131;p105"/>
          <p:cNvSpPr txBox="1"/>
          <p:nvPr>
            <p:ph idx="1" type="body"/>
          </p:nvPr>
        </p:nvSpPr>
        <p:spPr>
          <a:xfrm rot="5400000">
            <a:off x="7816007" y="3802220"/>
            <a:ext cx="1710300" cy="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DC3B06"/>
              </a:buClr>
              <a:buSzPts val="700"/>
              <a:buFont typeface="Arial"/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Arial"/>
              <a:buNone/>
              <a:defRPr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600"/>
              <a:buNone/>
              <a:defRPr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Arial"/>
              <a:buNone/>
              <a:defRPr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2" name="Google Shape;1132;p105"/>
          <p:cNvSpPr txBox="1"/>
          <p:nvPr>
            <p:ph idx="3" type="body"/>
          </p:nvPr>
        </p:nvSpPr>
        <p:spPr>
          <a:xfrm>
            <a:off x="4793456" y="3851672"/>
            <a:ext cx="3424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3" name="Google Shape;1133;p105"/>
          <p:cNvSpPr/>
          <p:nvPr/>
        </p:nvSpPr>
        <p:spPr>
          <a:xfrm rot="5400000">
            <a:off x="7797825" y="1277344"/>
            <a:ext cx="17943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4" name="Google Shape;1134;p105"/>
          <p:cNvSpPr txBox="1"/>
          <p:nvPr/>
        </p:nvSpPr>
        <p:spPr>
          <a:xfrm>
            <a:off x="7417800" y="427969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5" name="Google Shape;1135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genda Opt.A">
  <p:cSld name="2_Agenda Opt.A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06"/>
          <p:cNvSpPr/>
          <p:nvPr>
            <p:ph idx="2" type="pic"/>
          </p:nvPr>
        </p:nvSpPr>
        <p:spPr>
          <a:xfrm>
            <a:off x="5212555" y="853679"/>
            <a:ext cx="3005100" cy="4290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138" name="Google Shape;1138;p106"/>
          <p:cNvSpPr txBox="1"/>
          <p:nvPr>
            <p:ph type="title"/>
          </p:nvPr>
        </p:nvSpPr>
        <p:spPr>
          <a:xfrm rot="-5400000">
            <a:off x="-1135733" y="2068050"/>
            <a:ext cx="42675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b="0" sz="6000"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9" name="Google Shape;1139;p106"/>
          <p:cNvSpPr txBox="1"/>
          <p:nvPr>
            <p:ph idx="1" type="body"/>
          </p:nvPr>
        </p:nvSpPr>
        <p:spPr>
          <a:xfrm>
            <a:off x="2216944" y="438143"/>
            <a:ext cx="2567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1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i="0" sz="11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i="0" sz="11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40" name="Google Shape;1140;p106"/>
          <p:cNvSpPr txBox="1"/>
          <p:nvPr>
            <p:ph idx="3" type="body"/>
          </p:nvPr>
        </p:nvSpPr>
        <p:spPr>
          <a:xfrm>
            <a:off x="2216944" y="866543"/>
            <a:ext cx="2567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1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i="0" sz="11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i="0" sz="11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41" name="Google Shape;1141;p106"/>
          <p:cNvSpPr txBox="1"/>
          <p:nvPr>
            <p:ph idx="4" type="body"/>
          </p:nvPr>
        </p:nvSpPr>
        <p:spPr>
          <a:xfrm>
            <a:off x="2216944" y="1294944"/>
            <a:ext cx="2567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1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i="0" sz="11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i="0" sz="11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42" name="Google Shape;1142;p106"/>
          <p:cNvSpPr txBox="1"/>
          <p:nvPr>
            <p:ph idx="5" type="body"/>
          </p:nvPr>
        </p:nvSpPr>
        <p:spPr>
          <a:xfrm>
            <a:off x="2216944" y="1723345"/>
            <a:ext cx="2567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1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i="0" sz="11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i="0" sz="11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43" name="Google Shape;1143;p106"/>
          <p:cNvSpPr txBox="1"/>
          <p:nvPr>
            <p:ph idx="6" type="body"/>
          </p:nvPr>
        </p:nvSpPr>
        <p:spPr>
          <a:xfrm>
            <a:off x="1788280" y="438143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b="1">
                <a:solidFill>
                  <a:schemeClr val="accent6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b="1">
                <a:solidFill>
                  <a:schemeClr val="accent6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6"/>
              </a:buClr>
              <a:buSzPts val="800"/>
              <a:buNone/>
              <a:defRPr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144" name="Google Shape;1144;p106"/>
          <p:cNvSpPr txBox="1"/>
          <p:nvPr>
            <p:ph idx="7" type="body"/>
          </p:nvPr>
        </p:nvSpPr>
        <p:spPr>
          <a:xfrm>
            <a:off x="1788280" y="866107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b="1"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145" name="Google Shape;1145;p106"/>
          <p:cNvSpPr txBox="1"/>
          <p:nvPr>
            <p:ph idx="8" type="body"/>
          </p:nvPr>
        </p:nvSpPr>
        <p:spPr>
          <a:xfrm>
            <a:off x="1788280" y="1294071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b="1"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146" name="Google Shape;1146;p106"/>
          <p:cNvSpPr txBox="1"/>
          <p:nvPr>
            <p:ph idx="9" type="body"/>
          </p:nvPr>
        </p:nvSpPr>
        <p:spPr>
          <a:xfrm>
            <a:off x="1788280" y="1722035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b="1"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147" name="Google Shape;1147;p106"/>
          <p:cNvSpPr txBox="1"/>
          <p:nvPr>
            <p:ph idx="13" type="body"/>
          </p:nvPr>
        </p:nvSpPr>
        <p:spPr>
          <a:xfrm>
            <a:off x="1788280" y="2150000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148" name="Google Shape;1148;p106"/>
          <p:cNvSpPr txBox="1"/>
          <p:nvPr>
            <p:ph idx="14" type="body"/>
          </p:nvPr>
        </p:nvSpPr>
        <p:spPr>
          <a:xfrm>
            <a:off x="2216944" y="2151746"/>
            <a:ext cx="2567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49" name="Google Shape;1149;p106"/>
          <p:cNvSpPr txBox="1"/>
          <p:nvPr>
            <p:ph idx="15" type="body"/>
          </p:nvPr>
        </p:nvSpPr>
        <p:spPr>
          <a:xfrm>
            <a:off x="1788280" y="2577964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150" name="Google Shape;1150;p106"/>
          <p:cNvSpPr txBox="1"/>
          <p:nvPr>
            <p:ph idx="16" type="body"/>
          </p:nvPr>
        </p:nvSpPr>
        <p:spPr>
          <a:xfrm>
            <a:off x="2216944" y="2580146"/>
            <a:ext cx="2567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51" name="Google Shape;1151;p106"/>
          <p:cNvSpPr txBox="1"/>
          <p:nvPr>
            <p:ph idx="17" type="body"/>
          </p:nvPr>
        </p:nvSpPr>
        <p:spPr>
          <a:xfrm>
            <a:off x="1788280" y="3005928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152" name="Google Shape;1152;p106"/>
          <p:cNvSpPr txBox="1"/>
          <p:nvPr>
            <p:ph idx="18" type="body"/>
          </p:nvPr>
        </p:nvSpPr>
        <p:spPr>
          <a:xfrm>
            <a:off x="2216944" y="3008547"/>
            <a:ext cx="2567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53" name="Google Shape;1153;p106"/>
          <p:cNvSpPr txBox="1"/>
          <p:nvPr>
            <p:ph idx="19" type="body"/>
          </p:nvPr>
        </p:nvSpPr>
        <p:spPr>
          <a:xfrm>
            <a:off x="1788280" y="3433892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154" name="Google Shape;1154;p106"/>
          <p:cNvSpPr txBox="1"/>
          <p:nvPr>
            <p:ph idx="20" type="body"/>
          </p:nvPr>
        </p:nvSpPr>
        <p:spPr>
          <a:xfrm>
            <a:off x="2216944" y="3436948"/>
            <a:ext cx="2567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55" name="Google Shape;1155;p106"/>
          <p:cNvSpPr txBox="1"/>
          <p:nvPr>
            <p:ph idx="21" type="body"/>
          </p:nvPr>
        </p:nvSpPr>
        <p:spPr>
          <a:xfrm>
            <a:off x="1788280" y="3861857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156" name="Google Shape;1156;p106"/>
          <p:cNvSpPr txBox="1"/>
          <p:nvPr>
            <p:ph idx="22" type="body"/>
          </p:nvPr>
        </p:nvSpPr>
        <p:spPr>
          <a:xfrm>
            <a:off x="2216944" y="3865349"/>
            <a:ext cx="2567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57" name="Google Shape;1157;p106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8" name="Google Shape;1158;p106"/>
          <p:cNvSpPr txBox="1"/>
          <p:nvPr>
            <p:ph idx="23" type="body"/>
          </p:nvPr>
        </p:nvSpPr>
        <p:spPr>
          <a:xfrm>
            <a:off x="1788280" y="4289822"/>
            <a:ext cx="4266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159" name="Google Shape;1159;p106"/>
          <p:cNvSpPr txBox="1"/>
          <p:nvPr>
            <p:ph idx="24" type="body"/>
          </p:nvPr>
        </p:nvSpPr>
        <p:spPr>
          <a:xfrm>
            <a:off x="2216944" y="4293750"/>
            <a:ext cx="25683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0" name="Google Shape;1160;p106"/>
          <p:cNvSpPr txBox="1"/>
          <p:nvPr>
            <p:ph idx="25" type="body"/>
          </p:nvPr>
        </p:nvSpPr>
        <p:spPr>
          <a:xfrm>
            <a:off x="500231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161" name="Google Shape;1161;p106"/>
          <p:cNvSpPr txBox="1"/>
          <p:nvPr/>
        </p:nvSpPr>
        <p:spPr>
          <a:xfrm rot="5400000">
            <a:off x="8247000" y="4183500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vider Opt.A" showMasterSp="0">
  <p:cSld name="3_Divider Opt.A">
    <p:bg>
      <p:bgPr>
        <a:solidFill>
          <a:schemeClr val="accent1"/>
        </a:solidFill>
      </p:bgPr>
    </p:bg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07"/>
          <p:cNvSpPr txBox="1"/>
          <p:nvPr>
            <p:ph type="title"/>
          </p:nvPr>
        </p:nvSpPr>
        <p:spPr>
          <a:xfrm>
            <a:off x="495300" y="853679"/>
            <a:ext cx="2997900" cy="38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4" name="Google Shape;1164;p107"/>
          <p:cNvSpPr/>
          <p:nvPr/>
        </p:nvSpPr>
        <p:spPr>
          <a:xfrm>
            <a:off x="3924300" y="855699"/>
            <a:ext cx="5219700" cy="428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107"/>
          <p:cNvSpPr/>
          <p:nvPr>
            <p:ph idx="2" type="pic"/>
          </p:nvPr>
        </p:nvSpPr>
        <p:spPr>
          <a:xfrm>
            <a:off x="4350544" y="1290640"/>
            <a:ext cx="3867000" cy="29973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pic>
        <p:nvPicPr>
          <p:cNvPr id="1166" name="Google Shape;1166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07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8" name="Google Shape;1168;p107"/>
          <p:cNvSpPr/>
          <p:nvPr/>
        </p:nvSpPr>
        <p:spPr>
          <a:xfrm rot="5400000">
            <a:off x="7786575" y="2152986"/>
            <a:ext cx="18168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04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9" name="Google Shape;1169;p107"/>
          <p:cNvSpPr txBox="1"/>
          <p:nvPr/>
        </p:nvSpPr>
        <p:spPr>
          <a:xfrm rot="5400000">
            <a:off x="8247000" y="4183500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vider Opt.B" showMasterSp="0">
  <p:cSld name="3_Divider Opt.B">
    <p:bg>
      <p:bgPr>
        <a:solidFill>
          <a:schemeClr val="accent1"/>
        </a:solidFill>
      </p:bgPr>
    </p:bg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08"/>
          <p:cNvSpPr txBox="1"/>
          <p:nvPr>
            <p:ph type="title"/>
          </p:nvPr>
        </p:nvSpPr>
        <p:spPr>
          <a:xfrm>
            <a:off x="4785122" y="862425"/>
            <a:ext cx="3432600" cy="38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2" name="Google Shape;1172;p108"/>
          <p:cNvSpPr/>
          <p:nvPr>
            <p:ph idx="2" type="pic"/>
          </p:nvPr>
        </p:nvSpPr>
        <p:spPr>
          <a:xfrm>
            <a:off x="-1" y="862425"/>
            <a:ext cx="4350600" cy="3843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pic>
        <p:nvPicPr>
          <p:cNvPr id="1173" name="Google Shape;1173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108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5" name="Google Shape;1175;p108"/>
          <p:cNvSpPr/>
          <p:nvPr/>
        </p:nvSpPr>
        <p:spPr>
          <a:xfrm rot="5400000">
            <a:off x="7729866" y="1781469"/>
            <a:ext cx="19302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76" name="Google Shape;1176;p108"/>
          <p:cNvSpPr txBox="1"/>
          <p:nvPr/>
        </p:nvSpPr>
        <p:spPr>
          <a:xfrm rot="5400000">
            <a:off x="8246991" y="4183500"/>
            <a:ext cx="895800" cy="147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pt.B" showMasterSp="0">
  <p:cSld name="3_Divider Opt.B_1">
    <p:bg>
      <p:bgPr>
        <a:solidFill>
          <a:schemeClr val="lt1"/>
        </a:solidFill>
      </p:bgPr>
    </p:bg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09"/>
          <p:cNvSpPr txBox="1"/>
          <p:nvPr/>
        </p:nvSpPr>
        <p:spPr>
          <a:xfrm>
            <a:off x="7417800" y="427969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79" name="Google Shape;1179;p109"/>
          <p:cNvSpPr txBox="1"/>
          <p:nvPr>
            <p:ph idx="1" type="body"/>
          </p:nvPr>
        </p:nvSpPr>
        <p:spPr>
          <a:xfrm rot="5400000">
            <a:off x="7786400" y="3802220"/>
            <a:ext cx="1710300" cy="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DC3B06"/>
              </a:buClr>
              <a:buSzPts val="700"/>
              <a:buFont typeface="Arial"/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Arial"/>
              <a:buNone/>
              <a:defRPr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DC3B06"/>
              </a:buClr>
              <a:buSzPts val="600"/>
              <a:buNone/>
              <a:defRPr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DC3B06"/>
              </a:buClr>
              <a:buSzPts val="600"/>
              <a:buNone/>
              <a:defRPr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Arial"/>
              <a:buNone/>
              <a:defRPr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C3B06"/>
              </a:buClr>
              <a:buSzPts val="1400"/>
              <a:buChar char="•"/>
              <a:defRPr>
                <a:solidFill>
                  <a:srgbClr val="DC3B06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C3B06"/>
              </a:buClr>
              <a:buSzPts val="1400"/>
              <a:buChar char="•"/>
              <a:defRPr>
                <a:solidFill>
                  <a:srgbClr val="DC3B06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C3B06"/>
              </a:buClr>
              <a:buSzPts val="1400"/>
              <a:buChar char="•"/>
              <a:defRPr>
                <a:solidFill>
                  <a:srgbClr val="DC3B06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C3B06"/>
              </a:buClr>
              <a:buSzPts val="1400"/>
              <a:buChar char="•"/>
              <a:defRPr>
                <a:solidFill>
                  <a:srgbClr val="DC3B06"/>
                </a:solidFill>
              </a:defRPr>
            </a:lvl9pPr>
          </a:lstStyle>
          <a:p/>
        </p:txBody>
      </p:sp>
      <p:sp>
        <p:nvSpPr>
          <p:cNvPr id="1180" name="Google Shape;1180;p109"/>
          <p:cNvSpPr txBox="1"/>
          <p:nvPr>
            <p:ph type="title"/>
          </p:nvPr>
        </p:nvSpPr>
        <p:spPr>
          <a:xfrm>
            <a:off x="495319" y="862425"/>
            <a:ext cx="7722600" cy="3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81" name="Google Shape;1181;p109"/>
          <p:cNvSpPr/>
          <p:nvPr/>
        </p:nvSpPr>
        <p:spPr>
          <a:xfrm rot="5400000">
            <a:off x="7729866" y="1781469"/>
            <a:ext cx="19302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82" name="Google Shape;1182;p109"/>
          <p:cNvPicPr preferRelativeResize="0"/>
          <p:nvPr/>
        </p:nvPicPr>
        <p:blipFill rotWithShape="1">
          <a:blip r:embed="rId2">
            <a:alphaModFix/>
          </a:blip>
          <a:srcRect b="446" l="0" r="0" t="436"/>
          <a:stretch/>
        </p:blipFill>
        <p:spPr>
          <a:xfrm>
            <a:off x="495291" y="577290"/>
            <a:ext cx="1257294" cy="276259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109"/>
          <p:cNvSpPr txBox="1"/>
          <p:nvPr>
            <p:ph idx="2" type="body"/>
          </p:nvPr>
        </p:nvSpPr>
        <p:spPr>
          <a:xfrm>
            <a:off x="495291" y="3851672"/>
            <a:ext cx="3424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b="0" i="0" sz="1100"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4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84" name="Google Shape;1184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pt.C" showMasterSp="0">
  <p:cSld name="3_Divider Opt.B_1_1">
    <p:bg>
      <p:bgPr>
        <a:solidFill>
          <a:schemeClr val="dk2"/>
        </a:solidFill>
      </p:bgPr>
    </p:bg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10"/>
          <p:cNvSpPr txBox="1"/>
          <p:nvPr>
            <p:ph idx="1" type="body"/>
          </p:nvPr>
        </p:nvSpPr>
        <p:spPr>
          <a:xfrm rot="5400000">
            <a:off x="7786400" y="3802220"/>
            <a:ext cx="1710300" cy="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  <a:defRPr sz="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600"/>
              <a:buNone/>
              <a:defRPr sz="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600"/>
              <a:buNone/>
              <a:defRPr sz="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  <a:defRPr sz="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87" name="Google Shape;1187;p110"/>
          <p:cNvSpPr txBox="1"/>
          <p:nvPr>
            <p:ph type="title"/>
          </p:nvPr>
        </p:nvSpPr>
        <p:spPr>
          <a:xfrm>
            <a:off x="495319" y="862425"/>
            <a:ext cx="7722600" cy="3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8" name="Google Shape;1188;p110"/>
          <p:cNvSpPr/>
          <p:nvPr/>
        </p:nvSpPr>
        <p:spPr>
          <a:xfrm rot="5400000">
            <a:off x="7729866" y="1781469"/>
            <a:ext cx="19302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89" name="Google Shape;1189;p110"/>
          <p:cNvSpPr txBox="1"/>
          <p:nvPr/>
        </p:nvSpPr>
        <p:spPr>
          <a:xfrm>
            <a:off x="7417800" y="427969"/>
            <a:ext cx="895800" cy="147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90" name="Google Shape;1190;p110"/>
          <p:cNvPicPr preferRelativeResize="0"/>
          <p:nvPr/>
        </p:nvPicPr>
        <p:blipFill rotWithShape="1">
          <a:blip r:embed="rId2">
            <a:alphaModFix/>
          </a:blip>
          <a:srcRect b="416" l="0" r="0" t="426"/>
          <a:stretch/>
        </p:blipFill>
        <p:spPr>
          <a:xfrm>
            <a:off x="495291" y="577290"/>
            <a:ext cx="1257294" cy="276356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110"/>
          <p:cNvSpPr txBox="1"/>
          <p:nvPr>
            <p:ph idx="2" type="body"/>
          </p:nvPr>
        </p:nvSpPr>
        <p:spPr>
          <a:xfrm>
            <a:off x="495291" y="3851672"/>
            <a:ext cx="3424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b="0" i="0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0" i="0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0" i="0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2" name="Google Shape;1192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vider Opt.C" showMasterSp="0">
  <p:cSld name="3_Divider Opt.C">
    <p:bg>
      <p:bgPr>
        <a:solidFill>
          <a:schemeClr val="accent1"/>
        </a:solidFill>
      </p:bgPr>
    </p:bg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11"/>
          <p:cNvSpPr txBox="1"/>
          <p:nvPr>
            <p:ph type="title"/>
          </p:nvPr>
        </p:nvSpPr>
        <p:spPr>
          <a:xfrm rot="-5400000">
            <a:off x="-815744" y="1713968"/>
            <a:ext cx="42897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195" name="Google Shape;1195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111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7" name="Google Shape;1197;p111"/>
          <p:cNvSpPr txBox="1"/>
          <p:nvPr>
            <p:ph idx="1" type="body"/>
          </p:nvPr>
        </p:nvSpPr>
        <p:spPr>
          <a:xfrm>
            <a:off x="2636044" y="3864197"/>
            <a:ext cx="51435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8" name="Google Shape;1198;p111"/>
          <p:cNvSpPr/>
          <p:nvPr/>
        </p:nvSpPr>
        <p:spPr>
          <a:xfrm rot="5400000">
            <a:off x="7729866" y="1781469"/>
            <a:ext cx="19302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9" name="Google Shape;1199;p111"/>
          <p:cNvSpPr txBox="1"/>
          <p:nvPr/>
        </p:nvSpPr>
        <p:spPr>
          <a:xfrm rot="5400000">
            <a:off x="8246991" y="4183500"/>
            <a:ext cx="895800" cy="147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tatement Opt.B">
  <p:cSld name="4_Statement Opt.B"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12"/>
          <p:cNvSpPr/>
          <p:nvPr>
            <p:ph idx="2" type="pic"/>
          </p:nvPr>
        </p:nvSpPr>
        <p:spPr>
          <a:xfrm>
            <a:off x="4785123" y="864396"/>
            <a:ext cx="3432600" cy="3840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202" name="Google Shape;1202;p112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3" name="Google Shape;1203;p112"/>
          <p:cNvSpPr txBox="1"/>
          <p:nvPr>
            <p:ph idx="1" type="body"/>
          </p:nvPr>
        </p:nvSpPr>
        <p:spPr>
          <a:xfrm>
            <a:off x="503182" y="864395"/>
            <a:ext cx="38556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2286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4" name="Google Shape;1204;p112"/>
          <p:cNvSpPr txBox="1"/>
          <p:nvPr>
            <p:ph idx="3" type="body"/>
          </p:nvPr>
        </p:nvSpPr>
        <p:spPr>
          <a:xfrm>
            <a:off x="473006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05" name="Google Shape;1205;p112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tat + Image x3">
  <p:cSld name="5_Stat + Image x3"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13"/>
          <p:cNvSpPr txBox="1"/>
          <p:nvPr>
            <p:ph idx="1" type="body"/>
          </p:nvPr>
        </p:nvSpPr>
        <p:spPr>
          <a:xfrm rot="-5400000">
            <a:off x="2438276" y="3642807"/>
            <a:ext cx="1695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27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8" name="Google Shape;1208;p113"/>
          <p:cNvSpPr txBox="1"/>
          <p:nvPr>
            <p:ph type="title"/>
          </p:nvPr>
        </p:nvSpPr>
        <p:spPr>
          <a:xfrm>
            <a:off x="503183" y="864396"/>
            <a:ext cx="38556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9" name="Google Shape;1209;p113"/>
          <p:cNvSpPr/>
          <p:nvPr>
            <p:ph idx="2" type="pic"/>
          </p:nvPr>
        </p:nvSpPr>
        <p:spPr>
          <a:xfrm>
            <a:off x="3498056" y="2994422"/>
            <a:ext cx="1714500" cy="2160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210" name="Google Shape;1210;p113"/>
          <p:cNvSpPr/>
          <p:nvPr>
            <p:ph idx="3" type="pic"/>
          </p:nvPr>
        </p:nvSpPr>
        <p:spPr>
          <a:xfrm>
            <a:off x="4785122" y="864396"/>
            <a:ext cx="2994600" cy="1703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211" name="Google Shape;1211;p113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2" name="Google Shape;1212;p113"/>
          <p:cNvSpPr/>
          <p:nvPr>
            <p:ph idx="4" type="pic"/>
          </p:nvPr>
        </p:nvSpPr>
        <p:spPr>
          <a:xfrm>
            <a:off x="6065044" y="2987278"/>
            <a:ext cx="2152500" cy="1703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213" name="Google Shape;1213;p113"/>
          <p:cNvSpPr txBox="1"/>
          <p:nvPr>
            <p:ph idx="5" type="body"/>
          </p:nvPr>
        </p:nvSpPr>
        <p:spPr>
          <a:xfrm>
            <a:off x="936355" y="2142508"/>
            <a:ext cx="16998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14" name="Google Shape;1214;p113"/>
          <p:cNvSpPr txBox="1"/>
          <p:nvPr>
            <p:ph idx="6" type="body"/>
          </p:nvPr>
        </p:nvSpPr>
        <p:spPr>
          <a:xfrm>
            <a:off x="936355" y="2996184"/>
            <a:ext cx="16998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15" name="Google Shape;1215;p113"/>
          <p:cNvSpPr txBox="1"/>
          <p:nvPr>
            <p:ph idx="7" type="body"/>
          </p:nvPr>
        </p:nvSpPr>
        <p:spPr>
          <a:xfrm rot="-5400000">
            <a:off x="3722157" y="1497688"/>
            <a:ext cx="1695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27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16" name="Google Shape;1216;p113"/>
          <p:cNvSpPr txBox="1"/>
          <p:nvPr>
            <p:ph idx="8" type="body"/>
          </p:nvPr>
        </p:nvSpPr>
        <p:spPr>
          <a:xfrm rot="-5400000">
            <a:off x="5006039" y="3642807"/>
            <a:ext cx="1695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27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17" name="Google Shape;1217;p113"/>
          <p:cNvSpPr txBox="1"/>
          <p:nvPr>
            <p:ph idx="9" type="body"/>
          </p:nvPr>
        </p:nvSpPr>
        <p:spPr>
          <a:xfrm>
            <a:off x="473006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18" name="Google Shape;1218;p113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ext x2 + Image x2">
  <p:cSld name="5_Text x2 + Image x2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14"/>
          <p:cNvSpPr txBox="1"/>
          <p:nvPr>
            <p:ph type="title"/>
          </p:nvPr>
        </p:nvSpPr>
        <p:spPr>
          <a:xfrm>
            <a:off x="2216303" y="864396"/>
            <a:ext cx="51369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1" name="Google Shape;1221;p114"/>
          <p:cNvSpPr txBox="1"/>
          <p:nvPr>
            <p:ph idx="1" type="body"/>
          </p:nvPr>
        </p:nvSpPr>
        <p:spPr>
          <a:xfrm>
            <a:off x="2228210" y="2151009"/>
            <a:ext cx="16962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/>
            </a:lvl1pPr>
            <a:lvl2pPr indent="-228600" lvl="1" marL="914400" marR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2" name="Google Shape;1222;p114"/>
          <p:cNvSpPr/>
          <p:nvPr>
            <p:ph idx="2" type="pic"/>
          </p:nvPr>
        </p:nvSpPr>
        <p:spPr>
          <a:xfrm>
            <a:off x="1" y="864396"/>
            <a:ext cx="1783500" cy="34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223" name="Google Shape;1223;p114"/>
          <p:cNvSpPr/>
          <p:nvPr>
            <p:ph idx="3" type="pic"/>
          </p:nvPr>
        </p:nvSpPr>
        <p:spPr>
          <a:xfrm>
            <a:off x="4350544" y="2570963"/>
            <a:ext cx="1731000" cy="2134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224" name="Google Shape;1224;p114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5" name="Google Shape;1225;p114"/>
          <p:cNvSpPr txBox="1"/>
          <p:nvPr>
            <p:ph idx="4" type="body"/>
          </p:nvPr>
        </p:nvSpPr>
        <p:spPr>
          <a:xfrm>
            <a:off x="6492479" y="2568179"/>
            <a:ext cx="17253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/>
            </a:lvl1pPr>
            <a:lvl2pPr indent="-228600" lvl="1" marL="914400" marR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6" name="Google Shape;1226;p114"/>
          <p:cNvSpPr txBox="1"/>
          <p:nvPr>
            <p:ph idx="5" type="body"/>
          </p:nvPr>
        </p:nvSpPr>
        <p:spPr>
          <a:xfrm>
            <a:off x="2209801" y="471047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27" name="Google Shape;1227;p114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ext x2 Column + Image">
  <p:cSld name="5_Text x2 Column + Image"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15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0" name="Google Shape;1230;p115"/>
          <p:cNvSpPr txBox="1"/>
          <p:nvPr>
            <p:ph type="title"/>
          </p:nvPr>
        </p:nvSpPr>
        <p:spPr>
          <a:xfrm rot="-5400000">
            <a:off x="-791099" y="2130452"/>
            <a:ext cx="38613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1" name="Google Shape;1231;p115"/>
          <p:cNvSpPr txBox="1"/>
          <p:nvPr>
            <p:ph idx="1" type="body"/>
          </p:nvPr>
        </p:nvSpPr>
        <p:spPr>
          <a:xfrm>
            <a:off x="2209801" y="853679"/>
            <a:ext cx="2567100" cy="3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/>
            </a:lvl1pPr>
            <a:lvl2pPr indent="-228600" lvl="1" marL="914400" marR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2" name="Google Shape;1232;p115"/>
          <p:cNvSpPr txBox="1"/>
          <p:nvPr>
            <p:ph idx="2" type="body"/>
          </p:nvPr>
        </p:nvSpPr>
        <p:spPr>
          <a:xfrm>
            <a:off x="5212556" y="853679"/>
            <a:ext cx="2567100" cy="2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/>
            </a:lvl1pPr>
            <a:lvl2pPr indent="-228600" lvl="1" marL="914400" marR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3" name="Google Shape;1233;p115"/>
          <p:cNvSpPr/>
          <p:nvPr>
            <p:ph idx="3" type="pic"/>
          </p:nvPr>
        </p:nvSpPr>
        <p:spPr>
          <a:xfrm>
            <a:off x="6065044" y="2994422"/>
            <a:ext cx="3078900" cy="1720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234" name="Google Shape;1234;p115"/>
          <p:cNvSpPr txBox="1"/>
          <p:nvPr>
            <p:ph idx="4" type="body"/>
          </p:nvPr>
        </p:nvSpPr>
        <p:spPr>
          <a:xfrm>
            <a:off x="2209801" y="471047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35" name="Google Shape;1235;p115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ext x2 Column Opt.A">
  <p:cSld name="7_Text x2 Column Opt.A"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16"/>
          <p:cNvSpPr txBox="1"/>
          <p:nvPr>
            <p:ph type="title"/>
          </p:nvPr>
        </p:nvSpPr>
        <p:spPr>
          <a:xfrm>
            <a:off x="1356121" y="855896"/>
            <a:ext cx="47091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8" name="Google Shape;1238;p116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9" name="Google Shape;1239;p116"/>
          <p:cNvSpPr txBox="1"/>
          <p:nvPr>
            <p:ph idx="1" type="body"/>
          </p:nvPr>
        </p:nvSpPr>
        <p:spPr>
          <a:xfrm>
            <a:off x="1356122" y="2140744"/>
            <a:ext cx="2997000" cy="25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0" name="Google Shape;1240;p116"/>
          <p:cNvSpPr txBox="1"/>
          <p:nvPr>
            <p:ph idx="2" type="body"/>
          </p:nvPr>
        </p:nvSpPr>
        <p:spPr>
          <a:xfrm>
            <a:off x="4785122" y="2140744"/>
            <a:ext cx="2997000" cy="25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1" name="Google Shape;1241;p116"/>
          <p:cNvSpPr txBox="1"/>
          <p:nvPr>
            <p:ph idx="3" type="body"/>
          </p:nvPr>
        </p:nvSpPr>
        <p:spPr>
          <a:xfrm>
            <a:off x="1356122" y="471047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42" name="Google Shape;1242;p116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ext x3 Points">
  <p:cSld name="7_Text x3 Points"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49511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117"/>
          <p:cNvSpPr txBox="1"/>
          <p:nvPr>
            <p:ph type="title"/>
          </p:nvPr>
        </p:nvSpPr>
        <p:spPr>
          <a:xfrm rot="-5400000">
            <a:off x="-790649" y="2139829"/>
            <a:ext cx="38604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6" name="Google Shape;1246;p117"/>
          <p:cNvSpPr txBox="1"/>
          <p:nvPr>
            <p:ph idx="1" type="body"/>
          </p:nvPr>
        </p:nvSpPr>
        <p:spPr>
          <a:xfrm>
            <a:off x="2209801" y="853679"/>
            <a:ext cx="1706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/>
            </a:lvl1pPr>
            <a:lvl2pPr indent="-228600" lvl="1" marL="914400" marR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7" name="Google Shape;1247;p117"/>
          <p:cNvSpPr txBox="1"/>
          <p:nvPr>
            <p:ph idx="2" type="body"/>
          </p:nvPr>
        </p:nvSpPr>
        <p:spPr>
          <a:xfrm>
            <a:off x="4353454" y="853679"/>
            <a:ext cx="1706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/>
            </a:lvl1pPr>
            <a:lvl2pPr indent="-228600" lvl="1" marL="914400" marR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8" name="Google Shape;1248;p117"/>
          <p:cNvSpPr txBox="1"/>
          <p:nvPr>
            <p:ph idx="3" type="body"/>
          </p:nvPr>
        </p:nvSpPr>
        <p:spPr>
          <a:xfrm>
            <a:off x="6503014" y="853679"/>
            <a:ext cx="1706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/>
            </a:lvl1pPr>
            <a:lvl2pPr indent="-228600" lvl="1" marL="914400" marR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249" name="Google Shape;1249;p117"/>
          <p:cNvCxnSpPr/>
          <p:nvPr/>
        </p:nvCxnSpPr>
        <p:spPr>
          <a:xfrm>
            <a:off x="4132613" y="853676"/>
            <a:ext cx="0" cy="3436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50" name="Google Shape;1250;p117"/>
          <p:cNvCxnSpPr/>
          <p:nvPr/>
        </p:nvCxnSpPr>
        <p:spPr>
          <a:xfrm>
            <a:off x="6279077" y="853676"/>
            <a:ext cx="0" cy="3436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51" name="Google Shape;1251;p117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2" name="Google Shape;1252;p117"/>
          <p:cNvSpPr txBox="1"/>
          <p:nvPr>
            <p:ph idx="4" type="body"/>
          </p:nvPr>
        </p:nvSpPr>
        <p:spPr>
          <a:xfrm>
            <a:off x="2209801" y="471047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53" name="Google Shape;1253;p117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Roles and Responsibilities Opt.A">
  <p:cSld name="7_Text x3 Points_2"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5" name="Google Shape;1255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49511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118"/>
          <p:cNvSpPr txBox="1"/>
          <p:nvPr>
            <p:ph type="title"/>
          </p:nvPr>
        </p:nvSpPr>
        <p:spPr>
          <a:xfrm rot="-5400000">
            <a:off x="-790649" y="2139829"/>
            <a:ext cx="38604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7" name="Google Shape;1257;p118"/>
          <p:cNvSpPr txBox="1"/>
          <p:nvPr>
            <p:ph idx="1" type="body"/>
          </p:nvPr>
        </p:nvSpPr>
        <p:spPr>
          <a:xfrm>
            <a:off x="2209801" y="853679"/>
            <a:ext cx="1706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/>
            </a:lvl1pPr>
            <a:lvl2pPr indent="-228600" lvl="1" marL="914400" marR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8" name="Google Shape;1258;p118"/>
          <p:cNvSpPr txBox="1"/>
          <p:nvPr>
            <p:ph idx="2" type="body"/>
          </p:nvPr>
        </p:nvSpPr>
        <p:spPr>
          <a:xfrm>
            <a:off x="4353454" y="853679"/>
            <a:ext cx="1706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/>
            </a:lvl1pPr>
            <a:lvl2pPr indent="-228600" lvl="1" marL="914400" marR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9" name="Google Shape;1259;p118"/>
          <p:cNvSpPr txBox="1"/>
          <p:nvPr>
            <p:ph idx="3" type="body"/>
          </p:nvPr>
        </p:nvSpPr>
        <p:spPr>
          <a:xfrm>
            <a:off x="6503014" y="853679"/>
            <a:ext cx="1706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/>
            </a:lvl1pPr>
            <a:lvl2pPr indent="-228600" lvl="1" marL="914400" marR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260" name="Google Shape;1260;p118"/>
          <p:cNvCxnSpPr/>
          <p:nvPr/>
        </p:nvCxnSpPr>
        <p:spPr>
          <a:xfrm>
            <a:off x="4132613" y="853676"/>
            <a:ext cx="0" cy="3436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61" name="Google Shape;1261;p118"/>
          <p:cNvCxnSpPr/>
          <p:nvPr/>
        </p:nvCxnSpPr>
        <p:spPr>
          <a:xfrm>
            <a:off x="6279077" y="853676"/>
            <a:ext cx="0" cy="3436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62" name="Google Shape;1262;p118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3" name="Google Shape;1263;p118"/>
          <p:cNvSpPr txBox="1"/>
          <p:nvPr>
            <p:ph idx="4" type="body"/>
          </p:nvPr>
        </p:nvSpPr>
        <p:spPr>
          <a:xfrm>
            <a:off x="2209801" y="471047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64" name="Google Shape;1264;p118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2 Opt.A" showMasterSp="0">
  <p:cSld name="8_Data Points x2 Opt.A">
    <p:bg>
      <p:bgPr>
        <a:solidFill>
          <a:schemeClr val="accen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6" name="Google Shape;1266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119"/>
          <p:cNvSpPr txBox="1"/>
          <p:nvPr>
            <p:ph type="title"/>
          </p:nvPr>
        </p:nvSpPr>
        <p:spPr>
          <a:xfrm>
            <a:off x="495300" y="864396"/>
            <a:ext cx="2575500" cy="34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8" name="Google Shape;1268;p119"/>
          <p:cNvSpPr txBox="1"/>
          <p:nvPr>
            <p:ph idx="1" type="body"/>
          </p:nvPr>
        </p:nvSpPr>
        <p:spPr>
          <a:xfrm>
            <a:off x="3502818" y="864395"/>
            <a:ext cx="21330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b="1" sz="5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9" name="Google Shape;1269;p119"/>
          <p:cNvSpPr txBox="1"/>
          <p:nvPr>
            <p:ph idx="2" type="body"/>
          </p:nvPr>
        </p:nvSpPr>
        <p:spPr>
          <a:xfrm>
            <a:off x="3498056" y="2575864"/>
            <a:ext cx="2133000" cy="17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70" name="Google Shape;1270;p119"/>
          <p:cNvSpPr txBox="1"/>
          <p:nvPr>
            <p:ph idx="3" type="body"/>
          </p:nvPr>
        </p:nvSpPr>
        <p:spPr>
          <a:xfrm>
            <a:off x="6071591" y="864395"/>
            <a:ext cx="21330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b="1" sz="5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71" name="Google Shape;1271;p119"/>
          <p:cNvSpPr txBox="1"/>
          <p:nvPr>
            <p:ph idx="4" type="body"/>
          </p:nvPr>
        </p:nvSpPr>
        <p:spPr>
          <a:xfrm>
            <a:off x="6071591" y="2575864"/>
            <a:ext cx="2133000" cy="17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b="0" i="0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72" name="Google Shape;1272;p119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3" name="Google Shape;1273;p119"/>
          <p:cNvSpPr txBox="1"/>
          <p:nvPr>
            <p:ph idx="5" type="body"/>
          </p:nvPr>
        </p:nvSpPr>
        <p:spPr>
          <a:xfrm>
            <a:off x="473006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74" name="Google Shape;1274;p119"/>
          <p:cNvSpPr/>
          <p:nvPr/>
        </p:nvSpPr>
        <p:spPr>
          <a:xfrm rot="5400000">
            <a:off x="7729866" y="1781469"/>
            <a:ext cx="19302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75" name="Google Shape;1275;p119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ExecutiveSummary Opt.B" showMasterSp="0">
  <p:cSld name="8_Data Points x2 Opt.A_1">
    <p:bg>
      <p:bgPr>
        <a:solidFill>
          <a:schemeClr val="dk2"/>
        </a:solidFill>
      </p:bgPr>
    </p:bg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7" name="Google Shape;1277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120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9" name="Google Shape;1279;p120"/>
          <p:cNvSpPr/>
          <p:nvPr/>
        </p:nvSpPr>
        <p:spPr>
          <a:xfrm rot="5400000">
            <a:off x="7729866" y="1781469"/>
            <a:ext cx="19302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0" name="Google Shape;1280;p120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1" name="Google Shape;1281;p120"/>
          <p:cNvSpPr txBox="1"/>
          <p:nvPr>
            <p:ph idx="1" type="body"/>
          </p:nvPr>
        </p:nvSpPr>
        <p:spPr>
          <a:xfrm>
            <a:off x="1783556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Char char="•"/>
              <a:defRPr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>
                <a:solidFill>
                  <a:srgbClr val="FFFFFF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82" name="Google Shape;1282;p120"/>
          <p:cNvSpPr txBox="1"/>
          <p:nvPr>
            <p:ph type="title"/>
          </p:nvPr>
        </p:nvSpPr>
        <p:spPr>
          <a:xfrm rot="-5400000">
            <a:off x="-994650" y="2354400"/>
            <a:ext cx="38409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83" name="Google Shape;1283;p120"/>
          <p:cNvSpPr txBox="1"/>
          <p:nvPr>
            <p:ph idx="2" type="body"/>
          </p:nvPr>
        </p:nvSpPr>
        <p:spPr>
          <a:xfrm>
            <a:off x="1782731" y="864319"/>
            <a:ext cx="6462600" cy="38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8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8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Roles and Responsibilities Opt.B" showMasterSp="0">
  <p:cSld name="8_Data Points x2 Opt.A_1_1">
    <p:bg>
      <p:bgPr>
        <a:solidFill>
          <a:schemeClr val="dk2"/>
        </a:solidFill>
      </p:bgPr>
    </p:bg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Google Shape;1285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121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7" name="Google Shape;1287;p121"/>
          <p:cNvSpPr/>
          <p:nvPr/>
        </p:nvSpPr>
        <p:spPr>
          <a:xfrm rot="5400000">
            <a:off x="7729866" y="1781469"/>
            <a:ext cx="19302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8" name="Google Shape;1288;p121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9" name="Google Shape;1289;p121"/>
          <p:cNvSpPr txBox="1"/>
          <p:nvPr>
            <p:ph idx="1" type="body"/>
          </p:nvPr>
        </p:nvSpPr>
        <p:spPr>
          <a:xfrm>
            <a:off x="3549806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Char char="•"/>
              <a:defRPr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>
                <a:solidFill>
                  <a:srgbClr val="FFFFFF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90" name="Google Shape;1290;p121"/>
          <p:cNvSpPr txBox="1"/>
          <p:nvPr>
            <p:ph type="title"/>
          </p:nvPr>
        </p:nvSpPr>
        <p:spPr>
          <a:xfrm>
            <a:off x="495300" y="1279931"/>
            <a:ext cx="25611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91" name="Google Shape;1291;p121"/>
          <p:cNvSpPr txBox="1"/>
          <p:nvPr>
            <p:ph idx="2" type="body"/>
          </p:nvPr>
        </p:nvSpPr>
        <p:spPr>
          <a:xfrm>
            <a:off x="3549806" y="862425"/>
            <a:ext cx="2089200" cy="17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2" name="Google Shape;1292;p121"/>
          <p:cNvSpPr txBox="1"/>
          <p:nvPr>
            <p:ph idx="3" type="body"/>
          </p:nvPr>
        </p:nvSpPr>
        <p:spPr>
          <a:xfrm>
            <a:off x="6091454" y="862425"/>
            <a:ext cx="2089200" cy="17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3" name="Google Shape;1293;p121"/>
          <p:cNvSpPr txBox="1"/>
          <p:nvPr>
            <p:ph idx="4" type="body"/>
          </p:nvPr>
        </p:nvSpPr>
        <p:spPr>
          <a:xfrm>
            <a:off x="3549806" y="2998819"/>
            <a:ext cx="2089200" cy="17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94" name="Google Shape;1294;p121"/>
          <p:cNvSpPr txBox="1"/>
          <p:nvPr>
            <p:ph idx="5" type="body"/>
          </p:nvPr>
        </p:nvSpPr>
        <p:spPr>
          <a:xfrm>
            <a:off x="6091454" y="2998819"/>
            <a:ext cx="2089200" cy="17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2 Opt.B">
  <p:cSld name="8_Data Points x2 Opt.B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22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7" name="Google Shape;1297;p122"/>
          <p:cNvSpPr txBox="1"/>
          <p:nvPr>
            <p:ph type="title"/>
          </p:nvPr>
        </p:nvSpPr>
        <p:spPr>
          <a:xfrm rot="-5400000">
            <a:off x="-1000050" y="2348999"/>
            <a:ext cx="38517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8" name="Google Shape;1298;p122"/>
          <p:cNvSpPr txBox="1"/>
          <p:nvPr>
            <p:ph idx="1" type="body"/>
          </p:nvPr>
        </p:nvSpPr>
        <p:spPr>
          <a:xfrm>
            <a:off x="2223421" y="864396"/>
            <a:ext cx="25617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2286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1299" name="Google Shape;1299;p122"/>
          <p:cNvSpPr txBox="1"/>
          <p:nvPr>
            <p:ph idx="2" type="body"/>
          </p:nvPr>
        </p:nvSpPr>
        <p:spPr>
          <a:xfrm>
            <a:off x="2223421" y="1718072"/>
            <a:ext cx="25617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0" name="Google Shape;1300;p122"/>
          <p:cNvSpPr txBox="1"/>
          <p:nvPr>
            <p:ph idx="3" type="body"/>
          </p:nvPr>
        </p:nvSpPr>
        <p:spPr>
          <a:xfrm>
            <a:off x="2223421" y="2571750"/>
            <a:ext cx="25617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1" name="Google Shape;1301;p122"/>
          <p:cNvSpPr txBox="1"/>
          <p:nvPr>
            <p:ph idx="4" type="body"/>
          </p:nvPr>
        </p:nvSpPr>
        <p:spPr>
          <a:xfrm>
            <a:off x="2223421" y="3429000"/>
            <a:ext cx="25617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2" name="Google Shape;1302;p122"/>
          <p:cNvSpPr/>
          <p:nvPr>
            <p:ph idx="5" type="pic"/>
          </p:nvPr>
        </p:nvSpPr>
        <p:spPr>
          <a:xfrm>
            <a:off x="5219248" y="864394"/>
            <a:ext cx="2998500" cy="3840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303" name="Google Shape;1303;p122"/>
          <p:cNvSpPr txBox="1"/>
          <p:nvPr>
            <p:ph idx="6" type="body"/>
          </p:nvPr>
        </p:nvSpPr>
        <p:spPr>
          <a:xfrm>
            <a:off x="2209801" y="471047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304" name="Google Shape;1304;p122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pt.A" showMasterSp="0">
  <p:cSld name="1_Title Opt.A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793458" y="1279921"/>
            <a:ext cx="34242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  <a:defRPr b="0" sz="4100"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96317" y="577290"/>
            <a:ext cx="1257294" cy="276388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/>
          <p:nvPr>
            <p:ph idx="2" type="pic"/>
          </p:nvPr>
        </p:nvSpPr>
        <p:spPr>
          <a:xfrm>
            <a:off x="0" y="426244"/>
            <a:ext cx="4350600" cy="426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 rot="5400000">
            <a:off x="7816007" y="3802220"/>
            <a:ext cx="1710300" cy="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DC3B06"/>
              </a:buClr>
              <a:buSzPts val="700"/>
              <a:buFont typeface="Arial"/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Arial"/>
              <a:buNone/>
              <a:defRPr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600"/>
              <a:buNone/>
              <a:defRPr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600"/>
              <a:buNone/>
              <a:defRPr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Arial"/>
              <a:buNone/>
              <a:defRPr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3" type="body"/>
          </p:nvPr>
        </p:nvSpPr>
        <p:spPr>
          <a:xfrm>
            <a:off x="4793456" y="3851672"/>
            <a:ext cx="3424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3"/>
          <p:cNvSpPr/>
          <p:nvPr/>
        </p:nvSpPr>
        <p:spPr>
          <a:xfrm rot="5400000">
            <a:off x="7797825" y="1277344"/>
            <a:ext cx="17943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7417800" y="427969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buNone/>
              <a:defRPr sz="13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buNone/>
              <a:defRPr sz="13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buNone/>
              <a:defRPr sz="13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buNone/>
              <a:defRPr sz="13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buNone/>
              <a:defRPr sz="13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buNone/>
              <a:defRPr sz="13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buNone/>
              <a:defRPr sz="13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buNone/>
              <a:defRPr sz="13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2 Opt.C">
  <p:cSld name="8_Data Points x2 Opt.C"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23"/>
          <p:cNvSpPr txBox="1"/>
          <p:nvPr>
            <p:ph idx="1" type="body"/>
          </p:nvPr>
        </p:nvSpPr>
        <p:spPr>
          <a:xfrm>
            <a:off x="495301" y="3004387"/>
            <a:ext cx="17145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 b="1" sz="41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7" name="Google Shape;1307;p123"/>
          <p:cNvSpPr txBox="1"/>
          <p:nvPr>
            <p:ph idx="2" type="body"/>
          </p:nvPr>
        </p:nvSpPr>
        <p:spPr>
          <a:xfrm>
            <a:off x="495301" y="3858063"/>
            <a:ext cx="17145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8" name="Google Shape;1308;p123"/>
          <p:cNvSpPr txBox="1"/>
          <p:nvPr>
            <p:ph idx="3" type="body"/>
          </p:nvPr>
        </p:nvSpPr>
        <p:spPr>
          <a:xfrm>
            <a:off x="2636044" y="3004387"/>
            <a:ext cx="17280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 b="1" sz="41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9" name="Google Shape;1309;p123"/>
          <p:cNvSpPr txBox="1"/>
          <p:nvPr>
            <p:ph idx="4" type="body"/>
          </p:nvPr>
        </p:nvSpPr>
        <p:spPr>
          <a:xfrm>
            <a:off x="2636044" y="3866882"/>
            <a:ext cx="17280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10" name="Google Shape;1310;p123"/>
          <p:cNvSpPr/>
          <p:nvPr>
            <p:ph idx="5" type="pic"/>
          </p:nvPr>
        </p:nvSpPr>
        <p:spPr>
          <a:xfrm>
            <a:off x="4785122" y="864394"/>
            <a:ext cx="3432600" cy="3840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311" name="Google Shape;1311;p123"/>
          <p:cNvSpPr txBox="1"/>
          <p:nvPr>
            <p:ph type="title"/>
          </p:nvPr>
        </p:nvSpPr>
        <p:spPr>
          <a:xfrm>
            <a:off x="495301" y="874787"/>
            <a:ext cx="38727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2" name="Google Shape;1312;p123"/>
          <p:cNvSpPr/>
          <p:nvPr>
            <p:ph idx="6" type="pic"/>
          </p:nvPr>
        </p:nvSpPr>
        <p:spPr>
          <a:xfrm>
            <a:off x="5219700" y="1279922"/>
            <a:ext cx="2563500" cy="3003000"/>
          </a:xfrm>
          <a:prstGeom prst="rect">
            <a:avLst/>
          </a:prstGeom>
          <a:solidFill>
            <a:srgbClr val="8F8F88"/>
          </a:solidFill>
          <a:ln>
            <a:noFill/>
          </a:ln>
        </p:spPr>
      </p:sp>
      <p:sp>
        <p:nvSpPr>
          <p:cNvPr id="1313" name="Google Shape;1313;p123"/>
          <p:cNvSpPr txBox="1"/>
          <p:nvPr>
            <p:ph idx="7" type="body"/>
          </p:nvPr>
        </p:nvSpPr>
        <p:spPr>
          <a:xfrm>
            <a:off x="500240" y="1717188"/>
            <a:ext cx="3858900" cy="12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/>
            </a:lvl1pPr>
            <a:lvl2pPr indent="-228600" lvl="1" marL="914400" marR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14" name="Google Shape;1314;p123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5" name="Google Shape;1315;p123"/>
          <p:cNvSpPr txBox="1"/>
          <p:nvPr>
            <p:ph idx="8" type="body"/>
          </p:nvPr>
        </p:nvSpPr>
        <p:spPr>
          <a:xfrm>
            <a:off x="473006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316" name="Google Shape;1316;p123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3 Opt.C">
  <p:cSld name="8_Data Points x3 Opt.C"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24"/>
          <p:cNvSpPr txBox="1"/>
          <p:nvPr>
            <p:ph idx="1" type="body"/>
          </p:nvPr>
        </p:nvSpPr>
        <p:spPr>
          <a:xfrm>
            <a:off x="500240" y="3006506"/>
            <a:ext cx="1287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  <a:defRPr b="1" sz="33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19" name="Google Shape;1319;p124"/>
          <p:cNvSpPr txBox="1"/>
          <p:nvPr>
            <p:ph idx="2" type="body"/>
          </p:nvPr>
        </p:nvSpPr>
        <p:spPr>
          <a:xfrm>
            <a:off x="500240" y="3862063"/>
            <a:ext cx="1287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20" name="Google Shape;1320;p124"/>
          <p:cNvSpPr txBox="1"/>
          <p:nvPr>
            <p:ph idx="3" type="body"/>
          </p:nvPr>
        </p:nvSpPr>
        <p:spPr>
          <a:xfrm>
            <a:off x="2206553" y="3006506"/>
            <a:ext cx="1287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  <a:defRPr b="1" sz="33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21" name="Google Shape;1321;p124"/>
          <p:cNvSpPr txBox="1"/>
          <p:nvPr>
            <p:ph idx="4" type="body"/>
          </p:nvPr>
        </p:nvSpPr>
        <p:spPr>
          <a:xfrm>
            <a:off x="2216518" y="3862063"/>
            <a:ext cx="1287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22" name="Google Shape;1322;p124"/>
          <p:cNvSpPr/>
          <p:nvPr>
            <p:ph idx="5" type="pic"/>
          </p:nvPr>
        </p:nvSpPr>
        <p:spPr>
          <a:xfrm>
            <a:off x="6073379" y="864394"/>
            <a:ext cx="2144400" cy="3840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323" name="Google Shape;1323;p124"/>
          <p:cNvSpPr txBox="1"/>
          <p:nvPr>
            <p:ph idx="6" type="body"/>
          </p:nvPr>
        </p:nvSpPr>
        <p:spPr>
          <a:xfrm>
            <a:off x="3934698" y="3006506"/>
            <a:ext cx="1287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  <a:defRPr b="1" sz="33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24" name="Google Shape;1324;p124"/>
          <p:cNvSpPr txBox="1"/>
          <p:nvPr>
            <p:ph idx="7" type="body"/>
          </p:nvPr>
        </p:nvSpPr>
        <p:spPr>
          <a:xfrm>
            <a:off x="3934697" y="3862063"/>
            <a:ext cx="1287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25" name="Google Shape;1325;p124"/>
          <p:cNvSpPr txBox="1"/>
          <p:nvPr>
            <p:ph type="title"/>
          </p:nvPr>
        </p:nvSpPr>
        <p:spPr>
          <a:xfrm>
            <a:off x="500240" y="864396"/>
            <a:ext cx="47184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6" name="Google Shape;1326;p124"/>
          <p:cNvSpPr txBox="1"/>
          <p:nvPr>
            <p:ph idx="8" type="body"/>
          </p:nvPr>
        </p:nvSpPr>
        <p:spPr>
          <a:xfrm>
            <a:off x="500240" y="1718072"/>
            <a:ext cx="47184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/>
            </a:lvl1pPr>
            <a:lvl2pPr indent="-228600" lvl="1" marL="914400" marR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27" name="Google Shape;1327;p124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8" name="Google Shape;1328;p124"/>
          <p:cNvSpPr txBox="1"/>
          <p:nvPr>
            <p:ph idx="9" type="body"/>
          </p:nvPr>
        </p:nvSpPr>
        <p:spPr>
          <a:xfrm>
            <a:off x="473006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329" name="Google Shape;1329;p124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4 Opt.B" showMasterSp="0">
  <p:cSld name="8_Data Points x4 Opt.B"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25"/>
          <p:cNvSpPr/>
          <p:nvPr/>
        </p:nvSpPr>
        <p:spPr>
          <a:xfrm>
            <a:off x="5212556" y="0"/>
            <a:ext cx="3931500" cy="470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125"/>
          <p:cNvSpPr txBox="1"/>
          <p:nvPr>
            <p:ph type="title"/>
          </p:nvPr>
        </p:nvSpPr>
        <p:spPr>
          <a:xfrm>
            <a:off x="495300" y="864395"/>
            <a:ext cx="42756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3" name="Google Shape;1333;p125"/>
          <p:cNvSpPr txBox="1"/>
          <p:nvPr>
            <p:ph idx="1" type="body"/>
          </p:nvPr>
        </p:nvSpPr>
        <p:spPr>
          <a:xfrm>
            <a:off x="933717" y="2582947"/>
            <a:ext cx="17064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34" name="Google Shape;1334;p125"/>
          <p:cNvSpPr txBox="1"/>
          <p:nvPr>
            <p:ph idx="2" type="body"/>
          </p:nvPr>
        </p:nvSpPr>
        <p:spPr>
          <a:xfrm>
            <a:off x="3078927" y="2569965"/>
            <a:ext cx="17064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35" name="Google Shape;1335;p125"/>
          <p:cNvSpPr/>
          <p:nvPr>
            <p:ph idx="3" type="pic"/>
          </p:nvPr>
        </p:nvSpPr>
        <p:spPr>
          <a:xfrm>
            <a:off x="5638799" y="864394"/>
            <a:ext cx="2568300" cy="34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336" name="Google Shape;1336;p125"/>
          <p:cNvSpPr txBox="1"/>
          <p:nvPr>
            <p:ph idx="4" type="body"/>
          </p:nvPr>
        </p:nvSpPr>
        <p:spPr>
          <a:xfrm>
            <a:off x="933717" y="3851672"/>
            <a:ext cx="17064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337" name="Google Shape;1337;p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125"/>
          <p:cNvSpPr txBox="1"/>
          <p:nvPr>
            <p:ph idx="5" type="body"/>
          </p:nvPr>
        </p:nvSpPr>
        <p:spPr>
          <a:xfrm>
            <a:off x="3078927" y="3851672"/>
            <a:ext cx="17064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39" name="Google Shape;1339;p125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0" name="Google Shape;1340;p125"/>
          <p:cNvSpPr txBox="1"/>
          <p:nvPr>
            <p:ph idx="6" type="body"/>
          </p:nvPr>
        </p:nvSpPr>
        <p:spPr>
          <a:xfrm>
            <a:off x="933717" y="2113518"/>
            <a:ext cx="170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sz="38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1" name="Google Shape;1341;p125"/>
          <p:cNvSpPr txBox="1"/>
          <p:nvPr>
            <p:ph idx="7" type="body"/>
          </p:nvPr>
        </p:nvSpPr>
        <p:spPr>
          <a:xfrm>
            <a:off x="3078927" y="2107493"/>
            <a:ext cx="17064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sz="38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2" name="Google Shape;1342;p125"/>
          <p:cNvSpPr txBox="1"/>
          <p:nvPr>
            <p:ph idx="8" type="body"/>
          </p:nvPr>
        </p:nvSpPr>
        <p:spPr>
          <a:xfrm>
            <a:off x="933717" y="3386547"/>
            <a:ext cx="17064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sz="38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3" name="Google Shape;1343;p125"/>
          <p:cNvSpPr txBox="1"/>
          <p:nvPr>
            <p:ph idx="9" type="body"/>
          </p:nvPr>
        </p:nvSpPr>
        <p:spPr>
          <a:xfrm>
            <a:off x="3078927" y="3386547"/>
            <a:ext cx="17064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sz="38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143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Char char="•"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4" name="Google Shape;1344;p125"/>
          <p:cNvSpPr txBox="1"/>
          <p:nvPr>
            <p:ph idx="13" type="body"/>
          </p:nvPr>
        </p:nvSpPr>
        <p:spPr>
          <a:xfrm>
            <a:off x="473006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345" name="Google Shape;1345;p125"/>
          <p:cNvSpPr/>
          <p:nvPr/>
        </p:nvSpPr>
        <p:spPr>
          <a:xfrm rot="5400000">
            <a:off x="7729866" y="1781469"/>
            <a:ext cx="19302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46" name="Google Shape;1346;p125"/>
          <p:cNvSpPr txBox="1"/>
          <p:nvPr/>
        </p:nvSpPr>
        <p:spPr>
          <a:xfrm rot="5400000">
            <a:off x="8246991" y="3760829"/>
            <a:ext cx="895800" cy="147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4 Opt.C" showMasterSp="0">
  <p:cSld name="8_Data Points x4 Opt.C">
    <p:bg>
      <p:bgPr>
        <a:solidFill>
          <a:schemeClr val="accent1"/>
        </a:solidFill>
      </p:bgPr>
    </p:bg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26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9" name="Google Shape;1349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Google Shape;1350;p126"/>
          <p:cNvSpPr txBox="1"/>
          <p:nvPr>
            <p:ph type="title"/>
          </p:nvPr>
        </p:nvSpPr>
        <p:spPr>
          <a:xfrm>
            <a:off x="495300" y="853679"/>
            <a:ext cx="38409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1" name="Google Shape;1351;p126"/>
          <p:cNvSpPr txBox="1"/>
          <p:nvPr>
            <p:ph idx="1" type="body"/>
          </p:nvPr>
        </p:nvSpPr>
        <p:spPr>
          <a:xfrm>
            <a:off x="495300" y="2995052"/>
            <a:ext cx="1706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13500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Arial"/>
              <a:buNone/>
              <a:defRPr b="1" sz="3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52" name="Google Shape;1352;p126"/>
          <p:cNvSpPr txBox="1"/>
          <p:nvPr>
            <p:ph idx="2" type="body"/>
          </p:nvPr>
        </p:nvSpPr>
        <p:spPr>
          <a:xfrm>
            <a:off x="495300" y="3848729"/>
            <a:ext cx="1706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53" name="Google Shape;1353;p126"/>
          <p:cNvSpPr txBox="1"/>
          <p:nvPr>
            <p:ph idx="3" type="body"/>
          </p:nvPr>
        </p:nvSpPr>
        <p:spPr>
          <a:xfrm>
            <a:off x="2658387" y="2995052"/>
            <a:ext cx="1706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13500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Arial"/>
              <a:buNone/>
              <a:defRPr b="1" sz="3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54" name="Google Shape;1354;p126"/>
          <p:cNvSpPr txBox="1"/>
          <p:nvPr>
            <p:ph idx="4" type="body"/>
          </p:nvPr>
        </p:nvSpPr>
        <p:spPr>
          <a:xfrm>
            <a:off x="2658387" y="3848729"/>
            <a:ext cx="1706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55" name="Google Shape;1355;p126"/>
          <p:cNvSpPr txBox="1"/>
          <p:nvPr>
            <p:ph idx="5" type="body"/>
          </p:nvPr>
        </p:nvSpPr>
        <p:spPr>
          <a:xfrm>
            <a:off x="4778828" y="2995052"/>
            <a:ext cx="1706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13500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Arial"/>
              <a:buNone/>
              <a:defRPr b="1" sz="3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56" name="Google Shape;1356;p126"/>
          <p:cNvSpPr txBox="1"/>
          <p:nvPr>
            <p:ph idx="6" type="body"/>
          </p:nvPr>
        </p:nvSpPr>
        <p:spPr>
          <a:xfrm>
            <a:off x="4778828" y="3848729"/>
            <a:ext cx="1706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57" name="Google Shape;1357;p126"/>
          <p:cNvSpPr txBox="1"/>
          <p:nvPr>
            <p:ph idx="7" type="body"/>
          </p:nvPr>
        </p:nvSpPr>
        <p:spPr>
          <a:xfrm>
            <a:off x="6935156" y="2995052"/>
            <a:ext cx="1706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Arial"/>
              <a:buNone/>
              <a:defRPr b="1" sz="3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58" name="Google Shape;1358;p126"/>
          <p:cNvSpPr txBox="1"/>
          <p:nvPr>
            <p:ph idx="8" type="body"/>
          </p:nvPr>
        </p:nvSpPr>
        <p:spPr>
          <a:xfrm>
            <a:off x="6935156" y="3848729"/>
            <a:ext cx="1706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59" name="Google Shape;1359;p126"/>
          <p:cNvSpPr txBox="1"/>
          <p:nvPr>
            <p:ph idx="9" type="body"/>
          </p:nvPr>
        </p:nvSpPr>
        <p:spPr>
          <a:xfrm>
            <a:off x="495300" y="1718072"/>
            <a:ext cx="34290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indent="-2286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60" name="Google Shape;1360;p126"/>
          <p:cNvSpPr/>
          <p:nvPr>
            <p:ph idx="13" type="pic"/>
          </p:nvPr>
        </p:nvSpPr>
        <p:spPr>
          <a:xfrm>
            <a:off x="4785122" y="853678"/>
            <a:ext cx="3432600" cy="21408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361" name="Google Shape;1361;p126"/>
          <p:cNvSpPr txBox="1"/>
          <p:nvPr>
            <p:ph idx="14" type="body"/>
          </p:nvPr>
        </p:nvSpPr>
        <p:spPr>
          <a:xfrm>
            <a:off x="473006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362" name="Google Shape;1362;p126"/>
          <p:cNvSpPr/>
          <p:nvPr/>
        </p:nvSpPr>
        <p:spPr>
          <a:xfrm rot="5400000">
            <a:off x="7729866" y="1781469"/>
            <a:ext cx="19302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63" name="Google Shape;1363;p126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5 Opt.B" showMasterSp="0">
  <p:cSld name="8_Data Points x5 Opt.B">
    <p:bg>
      <p:bgPr>
        <a:solidFill>
          <a:schemeClr val="accent1"/>
        </a:solidFill>
      </p:bgPr>
    </p:bg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27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6" name="Google Shape;1366;p127"/>
          <p:cNvSpPr txBox="1"/>
          <p:nvPr>
            <p:ph type="title"/>
          </p:nvPr>
        </p:nvSpPr>
        <p:spPr>
          <a:xfrm>
            <a:off x="4351089" y="853678"/>
            <a:ext cx="38667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7" name="Google Shape;1367;p127"/>
          <p:cNvSpPr txBox="1"/>
          <p:nvPr>
            <p:ph idx="1" type="body"/>
          </p:nvPr>
        </p:nvSpPr>
        <p:spPr>
          <a:xfrm>
            <a:off x="498763" y="2994422"/>
            <a:ext cx="1287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13500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68" name="Google Shape;1368;p127"/>
          <p:cNvSpPr txBox="1"/>
          <p:nvPr>
            <p:ph idx="2" type="body"/>
          </p:nvPr>
        </p:nvSpPr>
        <p:spPr>
          <a:xfrm>
            <a:off x="498764" y="3448767"/>
            <a:ext cx="12849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69" name="Google Shape;1369;p127"/>
          <p:cNvSpPr txBox="1"/>
          <p:nvPr>
            <p:ph idx="3" type="body"/>
          </p:nvPr>
        </p:nvSpPr>
        <p:spPr>
          <a:xfrm>
            <a:off x="2209800" y="2994422"/>
            <a:ext cx="1287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13500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0" name="Google Shape;1370;p127"/>
          <p:cNvSpPr txBox="1"/>
          <p:nvPr>
            <p:ph idx="4" type="body"/>
          </p:nvPr>
        </p:nvSpPr>
        <p:spPr>
          <a:xfrm>
            <a:off x="2209800" y="3448767"/>
            <a:ext cx="12885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1" name="Google Shape;1371;p127"/>
          <p:cNvSpPr txBox="1"/>
          <p:nvPr>
            <p:ph idx="5" type="body"/>
          </p:nvPr>
        </p:nvSpPr>
        <p:spPr>
          <a:xfrm>
            <a:off x="3939545" y="2994422"/>
            <a:ext cx="1287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13500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2" name="Google Shape;1372;p127"/>
          <p:cNvSpPr txBox="1"/>
          <p:nvPr>
            <p:ph idx="6" type="body"/>
          </p:nvPr>
        </p:nvSpPr>
        <p:spPr>
          <a:xfrm>
            <a:off x="3939545" y="3433917"/>
            <a:ext cx="12885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3" name="Google Shape;1373;p127"/>
          <p:cNvSpPr txBox="1"/>
          <p:nvPr>
            <p:ph idx="7" type="body"/>
          </p:nvPr>
        </p:nvSpPr>
        <p:spPr>
          <a:xfrm>
            <a:off x="5647858" y="2982198"/>
            <a:ext cx="12879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4" name="Google Shape;1374;p127"/>
          <p:cNvSpPr txBox="1"/>
          <p:nvPr>
            <p:ph idx="8" type="body"/>
          </p:nvPr>
        </p:nvSpPr>
        <p:spPr>
          <a:xfrm>
            <a:off x="5647857" y="3426605"/>
            <a:ext cx="1286400" cy="12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5" name="Google Shape;1375;p127"/>
          <p:cNvSpPr txBox="1"/>
          <p:nvPr>
            <p:ph idx="9" type="body"/>
          </p:nvPr>
        </p:nvSpPr>
        <p:spPr>
          <a:xfrm>
            <a:off x="7353300" y="2982198"/>
            <a:ext cx="12879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6" name="Google Shape;1376;p127"/>
          <p:cNvSpPr txBox="1"/>
          <p:nvPr>
            <p:ph idx="13" type="body"/>
          </p:nvPr>
        </p:nvSpPr>
        <p:spPr>
          <a:xfrm>
            <a:off x="7353299" y="3431308"/>
            <a:ext cx="1292100" cy="12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377" name="Google Shape;1377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127"/>
          <p:cNvSpPr/>
          <p:nvPr>
            <p:ph idx="14" type="pic"/>
          </p:nvPr>
        </p:nvSpPr>
        <p:spPr>
          <a:xfrm>
            <a:off x="502801" y="445868"/>
            <a:ext cx="3432600" cy="2122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379" name="Google Shape;1379;p127"/>
          <p:cNvSpPr txBox="1"/>
          <p:nvPr>
            <p:ph idx="15" type="body"/>
          </p:nvPr>
        </p:nvSpPr>
        <p:spPr>
          <a:xfrm>
            <a:off x="473006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380" name="Google Shape;1380;p127"/>
          <p:cNvSpPr/>
          <p:nvPr/>
        </p:nvSpPr>
        <p:spPr>
          <a:xfrm rot="5400000">
            <a:off x="7729866" y="1781469"/>
            <a:ext cx="19302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81" name="Google Shape;1381;p127"/>
          <p:cNvSpPr txBox="1"/>
          <p:nvPr/>
        </p:nvSpPr>
        <p:spPr>
          <a:xfrm rot="5400000">
            <a:off x="8246991" y="2578856"/>
            <a:ext cx="895800" cy="147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82" name="Google Shape;1382;p127"/>
          <p:cNvSpPr txBox="1"/>
          <p:nvPr/>
        </p:nvSpPr>
        <p:spPr>
          <a:xfrm>
            <a:off x="4337156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Executive Journey Opt.A" showMasterSp="0">
  <p:cSld name="8_Data Points x5 Opt.B_1">
    <p:bg>
      <p:bgPr>
        <a:solidFill>
          <a:schemeClr val="accent1"/>
        </a:solidFill>
      </p:bgPr>
    </p:bg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28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5" name="Google Shape;1385;p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128"/>
          <p:cNvSpPr txBox="1"/>
          <p:nvPr>
            <p:ph idx="1" type="body"/>
          </p:nvPr>
        </p:nvSpPr>
        <p:spPr>
          <a:xfrm>
            <a:off x="473006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387" name="Google Shape;1387;p128"/>
          <p:cNvSpPr/>
          <p:nvPr/>
        </p:nvSpPr>
        <p:spPr>
          <a:xfrm rot="5400000">
            <a:off x="7729866" y="1781469"/>
            <a:ext cx="19302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88" name="Google Shape;1388;p128"/>
          <p:cNvSpPr txBox="1"/>
          <p:nvPr/>
        </p:nvSpPr>
        <p:spPr>
          <a:xfrm>
            <a:off x="498769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89" name="Google Shape;1389;p128"/>
          <p:cNvSpPr txBox="1"/>
          <p:nvPr>
            <p:ph type="title"/>
          </p:nvPr>
        </p:nvSpPr>
        <p:spPr>
          <a:xfrm>
            <a:off x="495300" y="853673"/>
            <a:ext cx="38667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0" name="Google Shape;1390;p128"/>
          <p:cNvSpPr txBox="1"/>
          <p:nvPr>
            <p:ph idx="2" type="body"/>
          </p:nvPr>
        </p:nvSpPr>
        <p:spPr>
          <a:xfrm>
            <a:off x="495351" y="3327019"/>
            <a:ext cx="1287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54000" lIns="0" spcFirstLastPara="1" rIns="13500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1" sz="30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indent="-6858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Char char="•"/>
              <a:defRPr sz="7200"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91" name="Google Shape;1391;p128"/>
          <p:cNvSpPr txBox="1"/>
          <p:nvPr>
            <p:ph idx="3" type="body"/>
          </p:nvPr>
        </p:nvSpPr>
        <p:spPr>
          <a:xfrm>
            <a:off x="498763" y="3851680"/>
            <a:ext cx="12849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900"/>
              <a:buChar char="•"/>
              <a:defRPr sz="9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indent="-317500" lvl="5" marL="2743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6pPr>
            <a:lvl7pPr indent="-317500" lvl="6" marL="3200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7pPr>
            <a:lvl8pPr indent="-317500" lvl="7" marL="36576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8pPr>
            <a:lvl9pPr indent="-317500" lvl="8" marL="4114800" rtl="0" algn="l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92" name="Google Shape;1392;p128"/>
          <p:cNvSpPr txBox="1"/>
          <p:nvPr>
            <p:ph idx="4" type="body"/>
          </p:nvPr>
        </p:nvSpPr>
        <p:spPr>
          <a:xfrm>
            <a:off x="2209800" y="2905472"/>
            <a:ext cx="1287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54000" lIns="0" spcFirstLastPara="1" rIns="13500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1" sz="30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sz="72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93" name="Google Shape;1393;p128"/>
          <p:cNvSpPr txBox="1"/>
          <p:nvPr>
            <p:ph idx="5" type="body"/>
          </p:nvPr>
        </p:nvSpPr>
        <p:spPr>
          <a:xfrm>
            <a:off x="2209800" y="3421856"/>
            <a:ext cx="12885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900"/>
              <a:buChar char="•"/>
              <a:defRPr sz="9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indent="-317500" lvl="5" marL="2743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6pPr>
            <a:lvl7pPr indent="-317500" lvl="6" marL="3200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7pPr>
            <a:lvl8pPr indent="-317500" lvl="7" marL="36576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8pPr>
            <a:lvl9pPr indent="-317500" lvl="8" marL="4114800" rtl="0" algn="l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94" name="Google Shape;1394;p128"/>
          <p:cNvSpPr txBox="1"/>
          <p:nvPr>
            <p:ph idx="6" type="body"/>
          </p:nvPr>
        </p:nvSpPr>
        <p:spPr>
          <a:xfrm>
            <a:off x="3924244" y="2477860"/>
            <a:ext cx="1287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54000" lIns="0" spcFirstLastPara="1" rIns="13500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1" sz="30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sz="60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sz="6000"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sz="6000"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sz="60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95" name="Google Shape;1395;p128"/>
          <p:cNvSpPr txBox="1"/>
          <p:nvPr>
            <p:ph idx="7" type="body"/>
          </p:nvPr>
        </p:nvSpPr>
        <p:spPr>
          <a:xfrm>
            <a:off x="3924244" y="2994430"/>
            <a:ext cx="12885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900"/>
              <a:buChar char="•"/>
              <a:defRPr sz="9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 sz="800">
                <a:solidFill>
                  <a:srgbClr val="FFFFFF"/>
                </a:solidFill>
              </a:defRPr>
            </a:lvl5pPr>
            <a:lvl6pPr indent="-317500" lvl="5" marL="2743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6pPr>
            <a:lvl7pPr indent="-317500" lvl="6" marL="3200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7pPr>
            <a:lvl8pPr indent="-317500" lvl="7" marL="36576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8pPr>
            <a:lvl9pPr indent="-317500" lvl="8" marL="4114800" rtl="0" algn="l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96" name="Google Shape;1396;p128"/>
          <p:cNvSpPr txBox="1"/>
          <p:nvPr>
            <p:ph idx="8" type="body"/>
          </p:nvPr>
        </p:nvSpPr>
        <p:spPr>
          <a:xfrm>
            <a:off x="5638772" y="2047670"/>
            <a:ext cx="12879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1" sz="30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rial"/>
              <a:buNone/>
              <a:defRPr sz="45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rial"/>
              <a:buNone/>
              <a:defRPr sz="45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97" name="Google Shape;1397;p128"/>
          <p:cNvSpPr txBox="1"/>
          <p:nvPr>
            <p:ph idx="9" type="body"/>
          </p:nvPr>
        </p:nvSpPr>
        <p:spPr>
          <a:xfrm>
            <a:off x="5638772" y="2568191"/>
            <a:ext cx="1286400" cy="21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900"/>
              <a:buChar char="•"/>
              <a:defRPr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>
                <a:solidFill>
                  <a:srgbClr val="FFFFFF"/>
                </a:solidFill>
              </a:defRPr>
            </a:lvl5pPr>
            <a:lvl6pPr indent="-317500" lvl="5" marL="2743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6pPr>
            <a:lvl7pPr indent="-317500" lvl="6" marL="3200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7pPr>
            <a:lvl8pPr indent="-317500" lvl="7" marL="36576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8pPr>
            <a:lvl9pPr indent="-317500" lvl="8" marL="4114800" rtl="0" algn="l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98" name="Google Shape;1398;p128"/>
          <p:cNvSpPr txBox="1"/>
          <p:nvPr>
            <p:ph idx="13" type="body"/>
          </p:nvPr>
        </p:nvSpPr>
        <p:spPr>
          <a:xfrm>
            <a:off x="7353300" y="1627248"/>
            <a:ext cx="12879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b="1" sz="30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rial"/>
              <a:buNone/>
              <a:defRPr sz="45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rial"/>
              <a:buNone/>
              <a:defRPr sz="45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99" name="Google Shape;1399;p128"/>
          <p:cNvSpPr txBox="1"/>
          <p:nvPr>
            <p:ph idx="14" type="body"/>
          </p:nvPr>
        </p:nvSpPr>
        <p:spPr>
          <a:xfrm>
            <a:off x="7353300" y="2140744"/>
            <a:ext cx="1292100" cy="25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900"/>
              <a:buChar char="•"/>
              <a:defRPr sz="9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>
                <a:solidFill>
                  <a:srgbClr val="FFFFFF"/>
                </a:solidFill>
              </a:defRPr>
            </a:lvl5pPr>
            <a:lvl6pPr indent="-317500" lvl="5" marL="2743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6pPr>
            <a:lvl7pPr indent="-317500" lvl="6" marL="3200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7pPr>
            <a:lvl8pPr indent="-317500" lvl="7" marL="36576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8pPr>
            <a:lvl9pPr indent="-317500" lvl="8" marL="4114800" rtl="0" algn="l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400" name="Google Shape;1400;p128"/>
          <p:cNvCxnSpPr/>
          <p:nvPr/>
        </p:nvCxnSpPr>
        <p:spPr>
          <a:xfrm>
            <a:off x="398269" y="3421856"/>
            <a:ext cx="0" cy="1282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1" name="Google Shape;1401;p128"/>
          <p:cNvCxnSpPr/>
          <p:nvPr/>
        </p:nvCxnSpPr>
        <p:spPr>
          <a:xfrm>
            <a:off x="2109450" y="2996813"/>
            <a:ext cx="0" cy="1707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2" name="Google Shape;1402;p128"/>
          <p:cNvCxnSpPr/>
          <p:nvPr/>
        </p:nvCxnSpPr>
        <p:spPr>
          <a:xfrm>
            <a:off x="3825619" y="2571750"/>
            <a:ext cx="0" cy="2132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3" name="Google Shape;1403;p128"/>
          <p:cNvCxnSpPr/>
          <p:nvPr/>
        </p:nvCxnSpPr>
        <p:spPr>
          <a:xfrm>
            <a:off x="7252969" y="1719863"/>
            <a:ext cx="0" cy="2984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4" name="Google Shape;1404;p128"/>
          <p:cNvCxnSpPr/>
          <p:nvPr/>
        </p:nvCxnSpPr>
        <p:spPr>
          <a:xfrm>
            <a:off x="5541788" y="2132419"/>
            <a:ext cx="0" cy="2574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6 Opt.A" showMasterSp="0">
  <p:cSld name="8_Data Points x6 Opt.A">
    <p:bg>
      <p:bgPr>
        <a:solidFill>
          <a:schemeClr val="accent1"/>
        </a:solidFill>
      </p:bgPr>
    </p:bg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29"/>
          <p:cNvSpPr txBox="1"/>
          <p:nvPr>
            <p:ph type="title"/>
          </p:nvPr>
        </p:nvSpPr>
        <p:spPr>
          <a:xfrm>
            <a:off x="495300" y="864395"/>
            <a:ext cx="68580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7" name="Google Shape;1407;p129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8" name="Google Shape;1408;p129"/>
          <p:cNvSpPr txBox="1"/>
          <p:nvPr>
            <p:ph idx="1" type="body"/>
          </p:nvPr>
        </p:nvSpPr>
        <p:spPr>
          <a:xfrm>
            <a:off x="936335" y="1981853"/>
            <a:ext cx="170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09" name="Google Shape;1409;p129"/>
          <p:cNvSpPr txBox="1"/>
          <p:nvPr>
            <p:ph idx="2" type="body"/>
          </p:nvPr>
        </p:nvSpPr>
        <p:spPr>
          <a:xfrm>
            <a:off x="936335" y="2580237"/>
            <a:ext cx="17064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10" name="Google Shape;1410;p129"/>
          <p:cNvSpPr txBox="1"/>
          <p:nvPr>
            <p:ph idx="3" type="body"/>
          </p:nvPr>
        </p:nvSpPr>
        <p:spPr>
          <a:xfrm>
            <a:off x="3507819" y="1981853"/>
            <a:ext cx="170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  <a:defRPr sz="4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11" name="Google Shape;1411;p129"/>
          <p:cNvSpPr txBox="1"/>
          <p:nvPr>
            <p:ph idx="4" type="body"/>
          </p:nvPr>
        </p:nvSpPr>
        <p:spPr>
          <a:xfrm>
            <a:off x="3507819" y="2580237"/>
            <a:ext cx="17064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12" name="Google Shape;1412;p129"/>
          <p:cNvSpPr txBox="1"/>
          <p:nvPr>
            <p:ph idx="5" type="body"/>
          </p:nvPr>
        </p:nvSpPr>
        <p:spPr>
          <a:xfrm>
            <a:off x="6073144" y="1981853"/>
            <a:ext cx="170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  <a:defRPr sz="4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13" name="Google Shape;1413;p129"/>
          <p:cNvSpPr txBox="1"/>
          <p:nvPr>
            <p:ph idx="6" type="body"/>
          </p:nvPr>
        </p:nvSpPr>
        <p:spPr>
          <a:xfrm>
            <a:off x="6073144" y="2580237"/>
            <a:ext cx="17064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14" name="Google Shape;1414;p129"/>
          <p:cNvSpPr txBox="1"/>
          <p:nvPr>
            <p:ph idx="7" type="body"/>
          </p:nvPr>
        </p:nvSpPr>
        <p:spPr>
          <a:xfrm>
            <a:off x="936335" y="3262473"/>
            <a:ext cx="170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143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Char char="•"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15" name="Google Shape;1415;p129"/>
          <p:cNvSpPr txBox="1"/>
          <p:nvPr>
            <p:ph idx="8" type="body"/>
          </p:nvPr>
        </p:nvSpPr>
        <p:spPr>
          <a:xfrm>
            <a:off x="936335" y="3859406"/>
            <a:ext cx="17064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16" name="Google Shape;1416;p129"/>
          <p:cNvSpPr txBox="1"/>
          <p:nvPr>
            <p:ph idx="9" type="body"/>
          </p:nvPr>
        </p:nvSpPr>
        <p:spPr>
          <a:xfrm>
            <a:off x="3507819" y="3262473"/>
            <a:ext cx="170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  <a:defRPr sz="4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17" name="Google Shape;1417;p129"/>
          <p:cNvSpPr txBox="1"/>
          <p:nvPr>
            <p:ph idx="13" type="body"/>
          </p:nvPr>
        </p:nvSpPr>
        <p:spPr>
          <a:xfrm>
            <a:off x="3507819" y="3859406"/>
            <a:ext cx="17064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18" name="Google Shape;1418;p129"/>
          <p:cNvSpPr txBox="1"/>
          <p:nvPr>
            <p:ph idx="14" type="body"/>
          </p:nvPr>
        </p:nvSpPr>
        <p:spPr>
          <a:xfrm>
            <a:off x="6073144" y="3262473"/>
            <a:ext cx="170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  <a:defRPr sz="4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19" name="Google Shape;1419;p129"/>
          <p:cNvSpPr txBox="1"/>
          <p:nvPr>
            <p:ph idx="15" type="body"/>
          </p:nvPr>
        </p:nvSpPr>
        <p:spPr>
          <a:xfrm>
            <a:off x="6073144" y="3859406"/>
            <a:ext cx="17064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420" name="Google Shape;1420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129"/>
          <p:cNvSpPr txBox="1"/>
          <p:nvPr>
            <p:ph idx="16" type="body"/>
          </p:nvPr>
        </p:nvSpPr>
        <p:spPr>
          <a:xfrm>
            <a:off x="473006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422" name="Google Shape;1422;p129"/>
          <p:cNvSpPr/>
          <p:nvPr/>
        </p:nvSpPr>
        <p:spPr>
          <a:xfrm rot="5400000">
            <a:off x="7729866" y="1781469"/>
            <a:ext cx="19302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23" name="Google Shape;1423;p129"/>
          <p:cNvSpPr txBox="1"/>
          <p:nvPr/>
        </p:nvSpPr>
        <p:spPr>
          <a:xfrm rot="5400000">
            <a:off x="8246991" y="2578856"/>
            <a:ext cx="895800" cy="147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6 Opt.B">
  <p:cSld name="8_Data Points x6 Opt.B"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30"/>
          <p:cNvSpPr/>
          <p:nvPr/>
        </p:nvSpPr>
        <p:spPr>
          <a:xfrm>
            <a:off x="-1" y="2140743"/>
            <a:ext cx="3932100" cy="300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130"/>
          <p:cNvSpPr txBox="1"/>
          <p:nvPr>
            <p:ph type="title"/>
          </p:nvPr>
        </p:nvSpPr>
        <p:spPr>
          <a:xfrm>
            <a:off x="495300" y="864395"/>
            <a:ext cx="34368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7" name="Google Shape;1427;p130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8" name="Google Shape;1428;p130"/>
          <p:cNvSpPr txBox="1"/>
          <p:nvPr>
            <p:ph idx="1" type="body"/>
          </p:nvPr>
        </p:nvSpPr>
        <p:spPr>
          <a:xfrm>
            <a:off x="4362587" y="742523"/>
            <a:ext cx="17091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38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29" name="Google Shape;1429;p130"/>
          <p:cNvSpPr txBox="1"/>
          <p:nvPr>
            <p:ph idx="2" type="body"/>
          </p:nvPr>
        </p:nvSpPr>
        <p:spPr>
          <a:xfrm>
            <a:off x="4362587" y="1299454"/>
            <a:ext cx="17091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30" name="Google Shape;1430;p130"/>
          <p:cNvSpPr txBox="1"/>
          <p:nvPr>
            <p:ph idx="3" type="body"/>
          </p:nvPr>
        </p:nvSpPr>
        <p:spPr>
          <a:xfrm>
            <a:off x="6486525" y="742523"/>
            <a:ext cx="17091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31" name="Google Shape;1431;p130"/>
          <p:cNvSpPr txBox="1"/>
          <p:nvPr>
            <p:ph idx="4" type="body"/>
          </p:nvPr>
        </p:nvSpPr>
        <p:spPr>
          <a:xfrm>
            <a:off x="6486525" y="1286473"/>
            <a:ext cx="17091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32" name="Google Shape;1432;p130"/>
          <p:cNvSpPr/>
          <p:nvPr>
            <p:ph idx="5" type="pic"/>
          </p:nvPr>
        </p:nvSpPr>
        <p:spPr>
          <a:xfrm>
            <a:off x="929878" y="2568180"/>
            <a:ext cx="2568300" cy="2137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433" name="Google Shape;1433;p130"/>
          <p:cNvSpPr txBox="1"/>
          <p:nvPr>
            <p:ph idx="6" type="body"/>
          </p:nvPr>
        </p:nvSpPr>
        <p:spPr>
          <a:xfrm>
            <a:off x="4362587" y="2020321"/>
            <a:ext cx="17091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34" name="Google Shape;1434;p130"/>
          <p:cNvSpPr txBox="1"/>
          <p:nvPr>
            <p:ph idx="7" type="body"/>
          </p:nvPr>
        </p:nvSpPr>
        <p:spPr>
          <a:xfrm>
            <a:off x="4362587" y="2568180"/>
            <a:ext cx="17091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35" name="Google Shape;1435;p130"/>
          <p:cNvSpPr txBox="1"/>
          <p:nvPr>
            <p:ph idx="8" type="body"/>
          </p:nvPr>
        </p:nvSpPr>
        <p:spPr>
          <a:xfrm>
            <a:off x="6486525" y="2020321"/>
            <a:ext cx="17091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3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143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Char char="•"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36" name="Google Shape;1436;p130"/>
          <p:cNvSpPr txBox="1"/>
          <p:nvPr>
            <p:ph idx="9" type="body"/>
          </p:nvPr>
        </p:nvSpPr>
        <p:spPr>
          <a:xfrm>
            <a:off x="6486525" y="2568180"/>
            <a:ext cx="1709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37" name="Google Shape;1437;p130"/>
          <p:cNvSpPr txBox="1"/>
          <p:nvPr>
            <p:ph idx="13" type="body"/>
          </p:nvPr>
        </p:nvSpPr>
        <p:spPr>
          <a:xfrm>
            <a:off x="4362587" y="3306851"/>
            <a:ext cx="17091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38" name="Google Shape;1438;p130"/>
          <p:cNvSpPr txBox="1"/>
          <p:nvPr>
            <p:ph idx="14" type="body"/>
          </p:nvPr>
        </p:nvSpPr>
        <p:spPr>
          <a:xfrm>
            <a:off x="4362587" y="3851672"/>
            <a:ext cx="17091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39" name="Google Shape;1439;p130"/>
          <p:cNvSpPr txBox="1"/>
          <p:nvPr>
            <p:ph idx="15" type="body"/>
          </p:nvPr>
        </p:nvSpPr>
        <p:spPr>
          <a:xfrm>
            <a:off x="6486525" y="3306851"/>
            <a:ext cx="17091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40" name="Google Shape;1440;p130"/>
          <p:cNvSpPr txBox="1"/>
          <p:nvPr>
            <p:ph idx="16" type="body"/>
          </p:nvPr>
        </p:nvSpPr>
        <p:spPr>
          <a:xfrm>
            <a:off x="6486525" y="3851672"/>
            <a:ext cx="17091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41" name="Google Shape;1441;p130"/>
          <p:cNvSpPr txBox="1"/>
          <p:nvPr>
            <p:ph idx="17" type="body"/>
          </p:nvPr>
        </p:nvSpPr>
        <p:spPr>
          <a:xfrm>
            <a:off x="4350544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Project Status Opt.A">
  <p:cSld name="8_Data Points x6 Opt.B_1"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31"/>
          <p:cNvSpPr/>
          <p:nvPr/>
        </p:nvSpPr>
        <p:spPr>
          <a:xfrm>
            <a:off x="0" y="0"/>
            <a:ext cx="4350600" cy="5143500"/>
          </a:xfrm>
          <a:prstGeom prst="rect">
            <a:avLst/>
          </a:prstGeom>
          <a:solidFill>
            <a:srgbClr val="00304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131"/>
          <p:cNvSpPr txBox="1"/>
          <p:nvPr>
            <p:ph type="title"/>
          </p:nvPr>
        </p:nvSpPr>
        <p:spPr>
          <a:xfrm>
            <a:off x="495300" y="864395"/>
            <a:ext cx="34368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45" name="Google Shape;1445;p131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6" name="Google Shape;1446;p131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47" name="Google Shape;1447;p131"/>
          <p:cNvSpPr txBox="1"/>
          <p:nvPr>
            <p:ph idx="1" type="body"/>
          </p:nvPr>
        </p:nvSpPr>
        <p:spPr>
          <a:xfrm>
            <a:off x="495300" y="1718093"/>
            <a:ext cx="34290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1" sz="8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 sz="700">
                <a:solidFill>
                  <a:srgbClr val="FFFFFF"/>
                </a:solidFill>
              </a:defRPr>
            </a:lvl2pPr>
            <a:lvl3pPr indent="-273050" lvl="2" marL="13716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700"/>
              <a:buChar char="•"/>
              <a:defRPr sz="700"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 sz="700"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 sz="700">
                <a:solidFill>
                  <a:srgbClr val="FFFFFF"/>
                </a:solidFill>
              </a:defRPr>
            </a:lvl5pPr>
            <a:lvl6pPr indent="-273050" lvl="5" marL="2743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700"/>
              <a:buChar char="•"/>
              <a:defRPr sz="700">
                <a:solidFill>
                  <a:srgbClr val="FFFFFF"/>
                </a:solidFill>
              </a:defRPr>
            </a:lvl6pPr>
            <a:lvl7pPr indent="-273050" lvl="6" marL="3200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700"/>
              <a:buChar char="•"/>
              <a:defRPr sz="700">
                <a:solidFill>
                  <a:srgbClr val="FFFFFF"/>
                </a:solidFill>
              </a:defRPr>
            </a:lvl7pPr>
            <a:lvl8pPr indent="-273050" lvl="7" marL="36576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700"/>
              <a:buChar char="•"/>
              <a:defRPr sz="700">
                <a:solidFill>
                  <a:srgbClr val="FFFFFF"/>
                </a:solidFill>
              </a:defRPr>
            </a:lvl8pPr>
            <a:lvl9pPr indent="-273050" lvl="8" marL="4114800" rtl="0" algn="l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Clr>
                <a:srgbClr val="FFFFFF"/>
              </a:buClr>
              <a:buSzPts val="700"/>
              <a:buChar char="•"/>
              <a:defRPr sz="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48" name="Google Shape;1448;p131"/>
          <p:cNvSpPr txBox="1"/>
          <p:nvPr>
            <p:ph idx="2" type="subTitle"/>
          </p:nvPr>
        </p:nvSpPr>
        <p:spPr>
          <a:xfrm>
            <a:off x="4785131" y="419738"/>
            <a:ext cx="853800" cy="215100"/>
          </a:xfrm>
          <a:prstGeom prst="rect">
            <a:avLst/>
          </a:prstGeom>
          <a:noFill/>
          <a:ln cap="flat" cmpd="sng" w="952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Pts val="800"/>
              <a:buNone/>
              <a:defRPr b="1" sz="800">
                <a:solidFill>
                  <a:srgbClr val="FFC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Pts val="800"/>
              <a:buNone/>
              <a:defRPr b="1" sz="800">
                <a:solidFill>
                  <a:srgbClr val="FFC000"/>
                </a:solidFill>
              </a:defRPr>
            </a:lvl2pPr>
            <a:lvl3pPr lvl="2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800"/>
              <a:buNone/>
              <a:defRPr b="1" sz="800">
                <a:solidFill>
                  <a:srgbClr val="FFC000"/>
                </a:solidFill>
              </a:defRPr>
            </a:lvl3pPr>
            <a:lvl4pPr lvl="3" rtl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FFC000"/>
              </a:buClr>
              <a:buSzPts val="800"/>
              <a:buNone/>
              <a:defRPr b="1">
                <a:solidFill>
                  <a:srgbClr val="FFC000"/>
                </a:solidFill>
              </a:defRPr>
            </a:lvl4pPr>
            <a:lvl5pPr lvl="4" rtl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FFC000"/>
              </a:buClr>
              <a:buSzPts val="800"/>
              <a:buNone/>
              <a:defRPr b="1">
                <a:solidFill>
                  <a:srgbClr val="FFC000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800"/>
              <a:buNone/>
              <a:defRPr b="1" sz="800">
                <a:solidFill>
                  <a:srgbClr val="FFC000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800"/>
              <a:buNone/>
              <a:defRPr b="1" sz="800">
                <a:solidFill>
                  <a:srgbClr val="FFC000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800"/>
              <a:buNone/>
              <a:defRPr b="1" sz="800">
                <a:solidFill>
                  <a:srgbClr val="FFC000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800"/>
              <a:buNone/>
              <a:defRPr b="1" sz="800">
                <a:solidFill>
                  <a:srgbClr val="FFC000"/>
                </a:solidFill>
              </a:defRPr>
            </a:lvl9pPr>
          </a:lstStyle>
          <a:p/>
        </p:txBody>
      </p:sp>
      <p:sp>
        <p:nvSpPr>
          <p:cNvPr id="1449" name="Google Shape;1449;p131"/>
          <p:cNvSpPr txBox="1"/>
          <p:nvPr>
            <p:ph idx="3" type="subTitle"/>
          </p:nvPr>
        </p:nvSpPr>
        <p:spPr>
          <a:xfrm>
            <a:off x="4786669" y="704175"/>
            <a:ext cx="8538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sz="600">
                <a:solidFill>
                  <a:schemeClr val="dk1"/>
                </a:solidFill>
              </a:defRPr>
            </a:lvl1pPr>
            <a:lvl2pPr lvl="1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lvl="3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4pPr>
            <a:lvl5pPr lvl="4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5pPr>
            <a:lvl6pPr lvl="5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1450" name="Google Shape;1450;p131"/>
          <p:cNvSpPr txBox="1"/>
          <p:nvPr>
            <p:ph idx="4" type="subTitle"/>
          </p:nvPr>
        </p:nvSpPr>
        <p:spPr>
          <a:xfrm>
            <a:off x="6065035" y="704175"/>
            <a:ext cx="21525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b="0" sz="600">
                <a:solidFill>
                  <a:schemeClr val="dk1"/>
                </a:solidFill>
              </a:defRPr>
            </a:lvl1pPr>
            <a:lvl2pPr lvl="1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1451" name="Google Shape;1451;p131"/>
          <p:cNvSpPr txBox="1"/>
          <p:nvPr>
            <p:ph idx="5" type="subTitle"/>
          </p:nvPr>
        </p:nvSpPr>
        <p:spPr>
          <a:xfrm>
            <a:off x="4785131" y="1279931"/>
            <a:ext cx="1906800" cy="1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1" sz="800">
                <a:solidFill>
                  <a:schemeClr val="dk2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52" name="Google Shape;1452;p131"/>
          <p:cNvSpPr/>
          <p:nvPr>
            <p:ph idx="6" type="chart"/>
          </p:nvPr>
        </p:nvSpPr>
        <p:spPr>
          <a:xfrm>
            <a:off x="4790850" y="1490044"/>
            <a:ext cx="3429000" cy="3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3" name="Google Shape;1453;p131"/>
          <p:cNvSpPr txBox="1"/>
          <p:nvPr>
            <p:ph idx="7" type="body"/>
          </p:nvPr>
        </p:nvSpPr>
        <p:spPr>
          <a:xfrm>
            <a:off x="495300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Char char="•"/>
              <a:defRPr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>
                <a:solidFill>
                  <a:srgbClr val="FFFFFF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  <a:defRPr>
                <a:solidFill>
                  <a:srgbClr val="FFFFFF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6 Opt.C">
  <p:cSld name="8_Data Points x6 Opt.C"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32"/>
          <p:cNvSpPr txBox="1"/>
          <p:nvPr>
            <p:ph type="title"/>
          </p:nvPr>
        </p:nvSpPr>
        <p:spPr>
          <a:xfrm>
            <a:off x="495300" y="864395"/>
            <a:ext cx="47172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6" name="Google Shape;1456;p132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7" name="Google Shape;1457;p132"/>
          <p:cNvSpPr txBox="1"/>
          <p:nvPr>
            <p:ph idx="1" type="body"/>
          </p:nvPr>
        </p:nvSpPr>
        <p:spPr>
          <a:xfrm>
            <a:off x="495300" y="2057399"/>
            <a:ext cx="1287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 sz="41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58" name="Google Shape;1458;p132"/>
          <p:cNvSpPr txBox="1"/>
          <p:nvPr>
            <p:ph idx="2" type="body"/>
          </p:nvPr>
        </p:nvSpPr>
        <p:spPr>
          <a:xfrm>
            <a:off x="495300" y="2573088"/>
            <a:ext cx="12879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59" name="Google Shape;1459;p132"/>
          <p:cNvSpPr txBox="1"/>
          <p:nvPr>
            <p:ph idx="3" type="body"/>
          </p:nvPr>
        </p:nvSpPr>
        <p:spPr>
          <a:xfrm>
            <a:off x="2213669" y="2057852"/>
            <a:ext cx="12879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  <a:defRPr sz="41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60" name="Google Shape;1460;p132"/>
          <p:cNvSpPr txBox="1"/>
          <p:nvPr>
            <p:ph idx="4" type="body"/>
          </p:nvPr>
        </p:nvSpPr>
        <p:spPr>
          <a:xfrm>
            <a:off x="2213669" y="2573088"/>
            <a:ext cx="12879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61" name="Google Shape;1461;p132"/>
          <p:cNvSpPr/>
          <p:nvPr>
            <p:ph idx="5" type="pic"/>
          </p:nvPr>
        </p:nvSpPr>
        <p:spPr>
          <a:xfrm>
            <a:off x="5649516" y="863740"/>
            <a:ext cx="2568300" cy="38418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462" name="Google Shape;1462;p132"/>
          <p:cNvSpPr txBox="1"/>
          <p:nvPr>
            <p:ph idx="6" type="body"/>
          </p:nvPr>
        </p:nvSpPr>
        <p:spPr>
          <a:xfrm>
            <a:off x="3928766" y="2057399"/>
            <a:ext cx="1287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  <a:defRPr sz="41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63" name="Google Shape;1463;p132"/>
          <p:cNvSpPr txBox="1"/>
          <p:nvPr>
            <p:ph idx="7" type="body"/>
          </p:nvPr>
        </p:nvSpPr>
        <p:spPr>
          <a:xfrm>
            <a:off x="3928766" y="2573088"/>
            <a:ext cx="12879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64" name="Google Shape;1464;p132"/>
          <p:cNvSpPr txBox="1"/>
          <p:nvPr>
            <p:ph idx="8" type="body"/>
          </p:nvPr>
        </p:nvSpPr>
        <p:spPr>
          <a:xfrm>
            <a:off x="495300" y="3341223"/>
            <a:ext cx="12879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 sz="4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143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Char char="•"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65" name="Google Shape;1465;p132"/>
          <p:cNvSpPr txBox="1"/>
          <p:nvPr>
            <p:ph idx="9" type="body"/>
          </p:nvPr>
        </p:nvSpPr>
        <p:spPr>
          <a:xfrm>
            <a:off x="495300" y="3865729"/>
            <a:ext cx="12879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66" name="Google Shape;1466;p132"/>
          <p:cNvSpPr txBox="1"/>
          <p:nvPr>
            <p:ph idx="13" type="body"/>
          </p:nvPr>
        </p:nvSpPr>
        <p:spPr>
          <a:xfrm>
            <a:off x="2213669" y="3345129"/>
            <a:ext cx="1287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  <a:defRPr sz="41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67" name="Google Shape;1467;p132"/>
          <p:cNvSpPr txBox="1"/>
          <p:nvPr>
            <p:ph idx="14" type="body"/>
          </p:nvPr>
        </p:nvSpPr>
        <p:spPr>
          <a:xfrm>
            <a:off x="2213669" y="3865729"/>
            <a:ext cx="1287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68" name="Google Shape;1468;p132"/>
          <p:cNvSpPr txBox="1"/>
          <p:nvPr>
            <p:ph idx="15" type="body"/>
          </p:nvPr>
        </p:nvSpPr>
        <p:spPr>
          <a:xfrm>
            <a:off x="3928766" y="3340939"/>
            <a:ext cx="1287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  <a:defRPr sz="41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69" name="Google Shape;1469;p132"/>
          <p:cNvSpPr txBox="1"/>
          <p:nvPr>
            <p:ph idx="16" type="body"/>
          </p:nvPr>
        </p:nvSpPr>
        <p:spPr>
          <a:xfrm>
            <a:off x="3928766" y="3865729"/>
            <a:ext cx="1287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70" name="Google Shape;1470;p132"/>
          <p:cNvSpPr txBox="1"/>
          <p:nvPr>
            <p:ph idx="17" type="body"/>
          </p:nvPr>
        </p:nvSpPr>
        <p:spPr>
          <a:xfrm>
            <a:off x="473006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ext x2 Column Opt.A">
  <p:cSld name="7_Text x2 Column Opt.A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356121" y="855896"/>
            <a:ext cx="47091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rmAutofit fontScale="85000" lnSpcReduction="20000"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356121" y="2140744"/>
            <a:ext cx="2997000" cy="25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/>
            </a:lvl1pPr>
            <a:lvl2pPr indent="-3175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279400" lvl="3" marL="18288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800"/>
              <a:buChar char="●"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79400" lvl="4" marL="22860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800"/>
              <a:buChar char="○"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4785122" y="2140744"/>
            <a:ext cx="2997000" cy="25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/>
            </a:lvl1pPr>
            <a:lvl2pPr indent="-3175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279400" lvl="3" marL="18288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800"/>
              <a:buChar char="●"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79400" lvl="4" marL="22860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800"/>
              <a:buChar char="○"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3" type="body"/>
          </p:nvPr>
        </p:nvSpPr>
        <p:spPr>
          <a:xfrm>
            <a:off x="1356121" y="4710470"/>
            <a:ext cx="1766400" cy="2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4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6 Opt.D" showMasterSp="0">
  <p:cSld name="8_Data Points x6 Opt.D">
    <p:bg>
      <p:bgPr>
        <a:solidFill>
          <a:schemeClr val="accent1"/>
        </a:solidFill>
      </p:bgPr>
    </p:bg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33"/>
          <p:cNvSpPr txBox="1"/>
          <p:nvPr>
            <p:ph type="title"/>
          </p:nvPr>
        </p:nvSpPr>
        <p:spPr>
          <a:xfrm>
            <a:off x="495300" y="1284198"/>
            <a:ext cx="30126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3" name="Google Shape;1473;p133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4" name="Google Shape;1474;p133"/>
          <p:cNvSpPr txBox="1"/>
          <p:nvPr>
            <p:ph idx="1" type="body"/>
          </p:nvPr>
        </p:nvSpPr>
        <p:spPr>
          <a:xfrm>
            <a:off x="3924299" y="569366"/>
            <a:ext cx="214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75" name="Google Shape;1475;p133"/>
          <p:cNvSpPr txBox="1"/>
          <p:nvPr>
            <p:ph idx="2" type="body"/>
          </p:nvPr>
        </p:nvSpPr>
        <p:spPr>
          <a:xfrm>
            <a:off x="3924299" y="1288169"/>
            <a:ext cx="21486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76" name="Google Shape;1476;p133"/>
          <p:cNvSpPr txBox="1"/>
          <p:nvPr>
            <p:ph idx="3" type="body"/>
          </p:nvPr>
        </p:nvSpPr>
        <p:spPr>
          <a:xfrm>
            <a:off x="6492478" y="569366"/>
            <a:ext cx="215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77" name="Google Shape;1477;p133"/>
          <p:cNvSpPr txBox="1"/>
          <p:nvPr>
            <p:ph idx="4" type="body"/>
          </p:nvPr>
        </p:nvSpPr>
        <p:spPr>
          <a:xfrm>
            <a:off x="6492478" y="1288169"/>
            <a:ext cx="21561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78" name="Google Shape;1478;p133"/>
          <p:cNvSpPr txBox="1"/>
          <p:nvPr>
            <p:ph idx="5" type="body"/>
          </p:nvPr>
        </p:nvSpPr>
        <p:spPr>
          <a:xfrm>
            <a:off x="3937281" y="1864768"/>
            <a:ext cx="214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79" name="Google Shape;1479;p133"/>
          <p:cNvSpPr txBox="1"/>
          <p:nvPr>
            <p:ph idx="6" type="body"/>
          </p:nvPr>
        </p:nvSpPr>
        <p:spPr>
          <a:xfrm>
            <a:off x="3937281" y="2578787"/>
            <a:ext cx="214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80" name="Google Shape;1480;p133"/>
          <p:cNvSpPr txBox="1"/>
          <p:nvPr>
            <p:ph idx="7" type="body"/>
          </p:nvPr>
        </p:nvSpPr>
        <p:spPr>
          <a:xfrm>
            <a:off x="6494276" y="1864768"/>
            <a:ext cx="215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143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Char char="•"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81" name="Google Shape;1481;p133"/>
          <p:cNvSpPr txBox="1"/>
          <p:nvPr>
            <p:ph idx="8" type="body"/>
          </p:nvPr>
        </p:nvSpPr>
        <p:spPr>
          <a:xfrm>
            <a:off x="6494276" y="2578787"/>
            <a:ext cx="215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82" name="Google Shape;1482;p133"/>
          <p:cNvSpPr txBox="1"/>
          <p:nvPr>
            <p:ph idx="9" type="body"/>
          </p:nvPr>
        </p:nvSpPr>
        <p:spPr>
          <a:xfrm>
            <a:off x="3924299" y="3139812"/>
            <a:ext cx="214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83" name="Google Shape;1483;p133"/>
          <p:cNvSpPr txBox="1"/>
          <p:nvPr>
            <p:ph idx="13" type="body"/>
          </p:nvPr>
        </p:nvSpPr>
        <p:spPr>
          <a:xfrm>
            <a:off x="3924299" y="3859406"/>
            <a:ext cx="21486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84" name="Google Shape;1484;p133"/>
          <p:cNvSpPr txBox="1"/>
          <p:nvPr>
            <p:ph idx="14" type="body"/>
          </p:nvPr>
        </p:nvSpPr>
        <p:spPr>
          <a:xfrm>
            <a:off x="6492478" y="3139812"/>
            <a:ext cx="215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85" name="Google Shape;1485;p133"/>
          <p:cNvSpPr txBox="1"/>
          <p:nvPr>
            <p:ph idx="15" type="body"/>
          </p:nvPr>
        </p:nvSpPr>
        <p:spPr>
          <a:xfrm>
            <a:off x="6492478" y="3859406"/>
            <a:ext cx="21561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486" name="Google Shape;1486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p133"/>
          <p:cNvSpPr txBox="1"/>
          <p:nvPr>
            <p:ph idx="16" type="body"/>
          </p:nvPr>
        </p:nvSpPr>
        <p:spPr>
          <a:xfrm>
            <a:off x="495300" y="2582947"/>
            <a:ext cx="3012600" cy="16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488" name="Google Shape;1488;p133"/>
          <p:cNvCxnSpPr/>
          <p:nvPr/>
        </p:nvCxnSpPr>
        <p:spPr>
          <a:xfrm rot="10800000">
            <a:off x="6174614" y="853679"/>
            <a:ext cx="0" cy="34290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9" name="Google Shape;1489;p133"/>
          <p:cNvSpPr/>
          <p:nvPr>
            <p:ph idx="17" type="pic"/>
          </p:nvPr>
        </p:nvSpPr>
        <p:spPr>
          <a:xfrm>
            <a:off x="6496050" y="1570435"/>
            <a:ext cx="1288500" cy="1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490" name="Google Shape;1490;p133"/>
          <p:cNvSpPr/>
          <p:nvPr>
            <p:ph idx="18" type="pic"/>
          </p:nvPr>
        </p:nvSpPr>
        <p:spPr>
          <a:xfrm>
            <a:off x="3924300" y="1570435"/>
            <a:ext cx="1288500" cy="1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491" name="Google Shape;1491;p133"/>
          <p:cNvSpPr/>
          <p:nvPr>
            <p:ph idx="19" type="pic"/>
          </p:nvPr>
        </p:nvSpPr>
        <p:spPr>
          <a:xfrm>
            <a:off x="3924300" y="2833310"/>
            <a:ext cx="1288500" cy="1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492" name="Google Shape;1492;p133"/>
          <p:cNvSpPr/>
          <p:nvPr>
            <p:ph idx="20" type="pic"/>
          </p:nvPr>
        </p:nvSpPr>
        <p:spPr>
          <a:xfrm>
            <a:off x="6496050" y="2833310"/>
            <a:ext cx="1288500" cy="1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493" name="Google Shape;1493;p133"/>
          <p:cNvSpPr/>
          <p:nvPr>
            <p:ph idx="21" type="pic"/>
          </p:nvPr>
        </p:nvSpPr>
        <p:spPr>
          <a:xfrm>
            <a:off x="3924300" y="4133821"/>
            <a:ext cx="1288500" cy="1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494" name="Google Shape;1494;p133"/>
          <p:cNvSpPr/>
          <p:nvPr>
            <p:ph idx="22" type="pic"/>
          </p:nvPr>
        </p:nvSpPr>
        <p:spPr>
          <a:xfrm>
            <a:off x="6496050" y="4133821"/>
            <a:ext cx="1288500" cy="1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495" name="Google Shape;1495;p133"/>
          <p:cNvSpPr txBox="1"/>
          <p:nvPr>
            <p:ph idx="23" type="body"/>
          </p:nvPr>
        </p:nvSpPr>
        <p:spPr>
          <a:xfrm>
            <a:off x="473006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496" name="Google Shape;1496;p133"/>
          <p:cNvSpPr/>
          <p:nvPr/>
        </p:nvSpPr>
        <p:spPr>
          <a:xfrm rot="5400000">
            <a:off x="7729866" y="1781469"/>
            <a:ext cx="19302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97" name="Google Shape;1497;p133"/>
          <p:cNvSpPr txBox="1"/>
          <p:nvPr/>
        </p:nvSpPr>
        <p:spPr>
          <a:xfrm rot="5400000">
            <a:off x="8246991" y="2578856"/>
            <a:ext cx="895800" cy="147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harts Opt.A">
  <p:cSld name="9_Charts Opt.A"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34"/>
          <p:cNvSpPr txBox="1"/>
          <p:nvPr>
            <p:ph type="title"/>
          </p:nvPr>
        </p:nvSpPr>
        <p:spPr>
          <a:xfrm>
            <a:off x="495301" y="864395"/>
            <a:ext cx="3003000" cy="17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0" name="Google Shape;1500;p134"/>
          <p:cNvSpPr/>
          <p:nvPr>
            <p:ph idx="2" type="chart"/>
          </p:nvPr>
        </p:nvSpPr>
        <p:spPr>
          <a:xfrm>
            <a:off x="3924300" y="864395"/>
            <a:ext cx="4293600" cy="3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1" name="Google Shape;1501;p134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2" name="Google Shape;1502;p134"/>
          <p:cNvSpPr txBox="1"/>
          <p:nvPr>
            <p:ph idx="1" type="body"/>
          </p:nvPr>
        </p:nvSpPr>
        <p:spPr>
          <a:xfrm>
            <a:off x="495300" y="2571750"/>
            <a:ext cx="3003000" cy="17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03" name="Google Shape;1503;p134"/>
          <p:cNvSpPr txBox="1"/>
          <p:nvPr>
            <p:ph idx="3" type="body"/>
          </p:nvPr>
        </p:nvSpPr>
        <p:spPr>
          <a:xfrm>
            <a:off x="473006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504" name="Google Shape;1504;p134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ExecutiveSummary Opt.A ">
  <p:cSld name="9_Charts Opt.A_1"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35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7" name="Google Shape;1507;p135"/>
          <p:cNvSpPr txBox="1"/>
          <p:nvPr>
            <p:ph idx="1" type="body"/>
          </p:nvPr>
        </p:nvSpPr>
        <p:spPr>
          <a:xfrm>
            <a:off x="1783556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508" name="Google Shape;1508;p135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09" name="Google Shape;1509;p135"/>
          <p:cNvSpPr txBox="1"/>
          <p:nvPr>
            <p:ph type="title"/>
          </p:nvPr>
        </p:nvSpPr>
        <p:spPr>
          <a:xfrm rot="-5400000">
            <a:off x="-994650" y="2354400"/>
            <a:ext cx="38409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0" name="Google Shape;1510;p135"/>
          <p:cNvSpPr txBox="1"/>
          <p:nvPr>
            <p:ph idx="2" type="body"/>
          </p:nvPr>
        </p:nvSpPr>
        <p:spPr>
          <a:xfrm>
            <a:off x="1782731" y="864319"/>
            <a:ext cx="6462600" cy="384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800"/>
            </a:lvl2pPr>
            <a:lvl3pPr indent="-304800" lvl="2" marL="13716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800"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harts x2 Opt.B">
  <p:cSld name="9_Charts x2 Opt.B"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36"/>
          <p:cNvSpPr txBox="1"/>
          <p:nvPr>
            <p:ph type="title"/>
          </p:nvPr>
        </p:nvSpPr>
        <p:spPr>
          <a:xfrm>
            <a:off x="495300" y="864395"/>
            <a:ext cx="38670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3" name="Google Shape;1513;p136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4" name="Google Shape;1514;p136"/>
          <p:cNvSpPr/>
          <p:nvPr>
            <p:ph idx="2" type="chart"/>
          </p:nvPr>
        </p:nvSpPr>
        <p:spPr>
          <a:xfrm>
            <a:off x="495300" y="2568179"/>
            <a:ext cx="38553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5" name="Google Shape;1515;p136"/>
          <p:cNvSpPr/>
          <p:nvPr>
            <p:ph idx="3" type="chart"/>
          </p:nvPr>
        </p:nvSpPr>
        <p:spPr>
          <a:xfrm>
            <a:off x="4785122" y="2568178"/>
            <a:ext cx="38634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6" name="Google Shape;1516;p136"/>
          <p:cNvSpPr txBox="1"/>
          <p:nvPr>
            <p:ph idx="1" type="body"/>
          </p:nvPr>
        </p:nvSpPr>
        <p:spPr>
          <a:xfrm>
            <a:off x="495300" y="1733548"/>
            <a:ext cx="38634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17" name="Google Shape;1517;p136"/>
          <p:cNvSpPr txBox="1"/>
          <p:nvPr>
            <p:ph idx="4" type="body"/>
          </p:nvPr>
        </p:nvSpPr>
        <p:spPr>
          <a:xfrm>
            <a:off x="4785122" y="1733548"/>
            <a:ext cx="38475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18" name="Google Shape;1518;p136"/>
          <p:cNvSpPr txBox="1"/>
          <p:nvPr>
            <p:ph idx="5" type="body"/>
          </p:nvPr>
        </p:nvSpPr>
        <p:spPr>
          <a:xfrm>
            <a:off x="473006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519" name="Google Shape;1519;p136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harts x4 Opt.A">
  <p:cSld name="9_Charts x4 Opt.A"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37"/>
          <p:cNvSpPr/>
          <p:nvPr>
            <p:ph idx="2" type="chart"/>
          </p:nvPr>
        </p:nvSpPr>
        <p:spPr>
          <a:xfrm>
            <a:off x="3934967" y="2994422"/>
            <a:ext cx="21330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137"/>
          <p:cNvSpPr txBox="1"/>
          <p:nvPr>
            <p:ph type="title"/>
          </p:nvPr>
        </p:nvSpPr>
        <p:spPr>
          <a:xfrm>
            <a:off x="505238" y="864397"/>
            <a:ext cx="2992800" cy="17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3" name="Google Shape;1523;p137"/>
          <p:cNvSpPr/>
          <p:nvPr>
            <p:ph idx="3" type="chart"/>
          </p:nvPr>
        </p:nvSpPr>
        <p:spPr>
          <a:xfrm>
            <a:off x="3932044" y="853679"/>
            <a:ext cx="21330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4" name="Google Shape;1524;p137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5" name="Google Shape;1525;p137"/>
          <p:cNvSpPr/>
          <p:nvPr>
            <p:ph idx="4" type="chart"/>
          </p:nvPr>
        </p:nvSpPr>
        <p:spPr>
          <a:xfrm>
            <a:off x="6081770" y="853679"/>
            <a:ext cx="21330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6" name="Google Shape;1526;p137"/>
          <p:cNvSpPr/>
          <p:nvPr>
            <p:ph idx="5" type="chart"/>
          </p:nvPr>
        </p:nvSpPr>
        <p:spPr>
          <a:xfrm>
            <a:off x="6084694" y="2994422"/>
            <a:ext cx="2133000" cy="17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7" name="Google Shape;1527;p137"/>
          <p:cNvSpPr txBox="1"/>
          <p:nvPr>
            <p:ph idx="1" type="body"/>
          </p:nvPr>
        </p:nvSpPr>
        <p:spPr>
          <a:xfrm>
            <a:off x="495300" y="2571750"/>
            <a:ext cx="3003000" cy="17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28" name="Google Shape;1528;p137"/>
          <p:cNvSpPr txBox="1"/>
          <p:nvPr>
            <p:ph idx="6" type="body"/>
          </p:nvPr>
        </p:nvSpPr>
        <p:spPr>
          <a:xfrm>
            <a:off x="473006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529" name="Google Shape;1529;p137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able">
  <p:cSld name="9_Table"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138"/>
          <p:cNvSpPr txBox="1"/>
          <p:nvPr>
            <p:ph type="title"/>
          </p:nvPr>
        </p:nvSpPr>
        <p:spPr>
          <a:xfrm>
            <a:off x="504825" y="864396"/>
            <a:ext cx="25755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2" name="Google Shape;1532;p138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3" name="Google Shape;1533;p138"/>
          <p:cNvSpPr txBox="1"/>
          <p:nvPr>
            <p:ph idx="1" type="body"/>
          </p:nvPr>
        </p:nvSpPr>
        <p:spPr>
          <a:xfrm>
            <a:off x="3498056" y="853679"/>
            <a:ext cx="47196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4" name="Google Shape;1534;p138"/>
          <p:cNvSpPr txBox="1"/>
          <p:nvPr>
            <p:ph idx="2" type="body"/>
          </p:nvPr>
        </p:nvSpPr>
        <p:spPr>
          <a:xfrm>
            <a:off x="495301" y="3009899"/>
            <a:ext cx="25851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5" name="Google Shape;1535;p138"/>
          <p:cNvSpPr txBox="1"/>
          <p:nvPr>
            <p:ph idx="3" type="body"/>
          </p:nvPr>
        </p:nvSpPr>
        <p:spPr>
          <a:xfrm>
            <a:off x="473006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536" name="Google Shape;1536;p138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Roles and Responsibilities Opt.C DACI">
  <p:cSld name="9_Table_1"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39"/>
          <p:cNvSpPr txBox="1"/>
          <p:nvPr>
            <p:ph type="title"/>
          </p:nvPr>
        </p:nvSpPr>
        <p:spPr>
          <a:xfrm>
            <a:off x="473006" y="864394"/>
            <a:ext cx="727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9" name="Google Shape;1539;p139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0" name="Google Shape;1540;p139"/>
          <p:cNvSpPr txBox="1"/>
          <p:nvPr>
            <p:ph idx="1" type="body"/>
          </p:nvPr>
        </p:nvSpPr>
        <p:spPr>
          <a:xfrm>
            <a:off x="473006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541" name="Google Shape;1541;p139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Roadmap Opt.A">
  <p:cSld name="9_Table_1_1"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40"/>
          <p:cNvSpPr txBox="1"/>
          <p:nvPr>
            <p:ph idx="1" type="body"/>
          </p:nvPr>
        </p:nvSpPr>
        <p:spPr>
          <a:xfrm>
            <a:off x="2657405" y="2153756"/>
            <a:ext cx="1259700" cy="17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00"/>
              <a:buNone/>
              <a:defRPr sz="600"/>
            </a:lvl2pPr>
            <a:lvl3pPr indent="-2667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Char char="•"/>
              <a:defRPr sz="600"/>
            </a:lvl3pPr>
            <a:lvl4pPr indent="-22860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5pPr>
            <a:lvl6pPr indent="-266700" lvl="5" marL="2743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6pPr>
            <a:lvl7pPr indent="-266700" lvl="6" marL="3200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7pPr>
            <a:lvl8pPr indent="-266700" lvl="7" marL="3657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8pPr>
            <a:lvl9pPr indent="-266700" lvl="8" marL="411480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600"/>
              <a:buChar char="•"/>
              <a:defRPr sz="600"/>
            </a:lvl9pPr>
          </a:lstStyle>
          <a:p/>
        </p:txBody>
      </p:sp>
      <p:sp>
        <p:nvSpPr>
          <p:cNvPr id="1544" name="Google Shape;1544;p140"/>
          <p:cNvSpPr txBox="1"/>
          <p:nvPr>
            <p:ph type="title"/>
          </p:nvPr>
        </p:nvSpPr>
        <p:spPr>
          <a:xfrm>
            <a:off x="473006" y="864394"/>
            <a:ext cx="727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45" name="Google Shape;1545;p140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6" name="Google Shape;1546;p140"/>
          <p:cNvSpPr txBox="1"/>
          <p:nvPr>
            <p:ph idx="2" type="body"/>
          </p:nvPr>
        </p:nvSpPr>
        <p:spPr>
          <a:xfrm>
            <a:off x="950025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547" name="Google Shape;1547;p140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48" name="Google Shape;1548;p140"/>
          <p:cNvSpPr txBox="1"/>
          <p:nvPr>
            <p:ph idx="3" type="subTitle"/>
          </p:nvPr>
        </p:nvSpPr>
        <p:spPr>
          <a:xfrm rot="-5400000">
            <a:off x="-308344" y="2935181"/>
            <a:ext cx="17052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Courier New"/>
              <a:buNone/>
              <a:defRPr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lvl="2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3pPr>
            <a:lvl4pPr lvl="3" rtl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lvl="4" rtl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9" name="Google Shape;1549;p140"/>
          <p:cNvSpPr txBox="1"/>
          <p:nvPr>
            <p:ph idx="4" type="body"/>
          </p:nvPr>
        </p:nvSpPr>
        <p:spPr>
          <a:xfrm>
            <a:off x="950025" y="2153756"/>
            <a:ext cx="1259700" cy="17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00"/>
              <a:buNone/>
              <a:defRPr sz="600"/>
            </a:lvl2pPr>
            <a:lvl3pPr indent="-2667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Char char="•"/>
              <a:defRPr sz="600"/>
            </a:lvl3pPr>
            <a:lvl4pPr indent="-22860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5pPr>
            <a:lvl6pPr indent="-266700" lvl="5" marL="2743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6pPr>
            <a:lvl7pPr indent="-266700" lvl="6" marL="3200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7pPr>
            <a:lvl8pPr indent="-266700" lvl="7" marL="3657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8pPr>
            <a:lvl9pPr indent="-266700" lvl="8" marL="411480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600"/>
              <a:buChar char="•"/>
              <a:defRPr sz="600"/>
            </a:lvl9pPr>
          </a:lstStyle>
          <a:p/>
        </p:txBody>
      </p:sp>
      <p:sp>
        <p:nvSpPr>
          <p:cNvPr id="1550" name="Google Shape;1550;p140"/>
          <p:cNvSpPr txBox="1"/>
          <p:nvPr>
            <p:ph idx="5" type="body"/>
          </p:nvPr>
        </p:nvSpPr>
        <p:spPr>
          <a:xfrm>
            <a:off x="4355806" y="2153756"/>
            <a:ext cx="1259700" cy="17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00"/>
              <a:buNone/>
              <a:defRPr sz="600"/>
            </a:lvl2pPr>
            <a:lvl3pPr indent="-2667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Char char="•"/>
              <a:defRPr sz="600"/>
            </a:lvl3pPr>
            <a:lvl4pPr indent="-22860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5pPr>
            <a:lvl6pPr indent="-266700" lvl="5" marL="2743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6pPr>
            <a:lvl7pPr indent="-266700" lvl="6" marL="3200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7pPr>
            <a:lvl8pPr indent="-266700" lvl="7" marL="3657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8pPr>
            <a:lvl9pPr indent="-266700" lvl="8" marL="411480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600"/>
              <a:buChar char="•"/>
              <a:defRPr sz="600"/>
            </a:lvl9pPr>
          </a:lstStyle>
          <a:p/>
        </p:txBody>
      </p:sp>
      <p:sp>
        <p:nvSpPr>
          <p:cNvPr id="1551" name="Google Shape;1551;p140"/>
          <p:cNvSpPr txBox="1"/>
          <p:nvPr>
            <p:ph idx="6" type="body"/>
          </p:nvPr>
        </p:nvSpPr>
        <p:spPr>
          <a:xfrm>
            <a:off x="6093516" y="2153756"/>
            <a:ext cx="1259700" cy="17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00"/>
              <a:buNone/>
              <a:defRPr sz="600"/>
            </a:lvl2pPr>
            <a:lvl3pPr indent="-2667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Char char="•"/>
              <a:defRPr sz="600"/>
            </a:lvl3pPr>
            <a:lvl4pPr indent="-22860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5pPr>
            <a:lvl6pPr indent="-266700" lvl="5" marL="2743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6pPr>
            <a:lvl7pPr indent="-266700" lvl="6" marL="3200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7pPr>
            <a:lvl8pPr indent="-266700" lvl="7" marL="3657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8pPr>
            <a:lvl9pPr indent="-266700" lvl="8" marL="411480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600"/>
              <a:buChar char="•"/>
              <a:defRPr sz="600"/>
            </a:lvl9pPr>
          </a:lstStyle>
          <a:p/>
        </p:txBody>
      </p:sp>
      <p:cxnSp>
        <p:nvCxnSpPr>
          <p:cNvPr id="1552" name="Google Shape;1552;p140"/>
          <p:cNvCxnSpPr/>
          <p:nvPr/>
        </p:nvCxnSpPr>
        <p:spPr>
          <a:xfrm>
            <a:off x="950025" y="1936416"/>
            <a:ext cx="12525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553" name="Google Shape;1553;p140"/>
          <p:cNvSpPr txBox="1"/>
          <p:nvPr>
            <p:ph idx="7" type="subTitle"/>
          </p:nvPr>
        </p:nvSpPr>
        <p:spPr>
          <a:xfrm>
            <a:off x="1333313" y="1728741"/>
            <a:ext cx="485700" cy="41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80200" wrap="square" tIns="68575">
            <a:noAutofit/>
          </a:bodyPr>
          <a:lstStyle>
            <a:lvl1pPr lvl="0" rtl="0" algn="ctr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b="1">
                <a:solidFill>
                  <a:schemeClr val="accent4"/>
                </a:solidFill>
              </a:defRPr>
            </a:lvl1pPr>
            <a:lvl2pPr lvl="1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highlight>
                  <a:srgbClr val="FFFFFF"/>
                </a:highlight>
              </a:defRPr>
            </a:lvl2pPr>
            <a:lvl3pPr lvl="2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>
                <a:highlight>
                  <a:srgbClr val="FFFFFF"/>
                </a:highlight>
              </a:defRPr>
            </a:lvl3pPr>
            <a:lvl4pPr lvl="3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highlight>
                  <a:srgbClr val="FFFFFF"/>
                </a:highlight>
              </a:defRPr>
            </a:lvl4pPr>
            <a:lvl5pPr lvl="4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highlight>
                  <a:srgbClr val="FFFFFF"/>
                </a:highlight>
              </a:defRPr>
            </a:lvl5pPr>
            <a:lvl6pPr lvl="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highlight>
                  <a:srgbClr val="FFFFFF"/>
                </a:highlight>
              </a:defRPr>
            </a:lvl6pPr>
            <a:lvl7pPr lvl="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highlight>
                  <a:srgbClr val="FFFFFF"/>
                </a:highlight>
              </a:defRPr>
            </a:lvl7pPr>
            <a:lvl8pPr lvl="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highlight>
                  <a:srgbClr val="FFFFFF"/>
                </a:highlight>
              </a:defRPr>
            </a:lvl8pPr>
            <a:lvl9pPr lvl="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highlight>
                  <a:srgbClr val="FFFFFF"/>
                </a:highlight>
              </a:defRPr>
            </a:lvl9pPr>
          </a:lstStyle>
          <a:p/>
        </p:txBody>
      </p:sp>
      <p:cxnSp>
        <p:nvCxnSpPr>
          <p:cNvPr id="1554" name="Google Shape;1554;p140"/>
          <p:cNvCxnSpPr/>
          <p:nvPr/>
        </p:nvCxnSpPr>
        <p:spPr>
          <a:xfrm>
            <a:off x="2657405" y="1936416"/>
            <a:ext cx="1252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555" name="Google Shape;1555;p140"/>
          <p:cNvSpPr txBox="1"/>
          <p:nvPr>
            <p:ph idx="8" type="subTitle"/>
          </p:nvPr>
        </p:nvSpPr>
        <p:spPr>
          <a:xfrm>
            <a:off x="3040692" y="1728741"/>
            <a:ext cx="485700" cy="41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80200" wrap="square" tIns="68575">
            <a:noAutofit/>
          </a:bodyPr>
          <a:lstStyle>
            <a:lvl1pPr lvl="0" rtl="0" algn="ctr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/>
            </a:lvl1pPr>
            <a:lvl2pPr lvl="1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>
                <a:highlight>
                  <a:srgbClr val="FFFFFF"/>
                </a:highlight>
              </a:defRPr>
            </a:lvl2pPr>
            <a:lvl3pPr lvl="2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>
                <a:highlight>
                  <a:srgbClr val="FFFFFF"/>
                </a:highlight>
              </a:defRPr>
            </a:lvl3pPr>
            <a:lvl4pPr lvl="3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highlight>
                  <a:srgbClr val="FFFFFF"/>
                </a:highlight>
              </a:defRPr>
            </a:lvl4pPr>
            <a:lvl5pPr lvl="4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highlight>
                  <a:srgbClr val="FFFFFF"/>
                </a:highlight>
              </a:defRPr>
            </a:lvl5pPr>
            <a:lvl6pPr lvl="5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highlight>
                  <a:srgbClr val="FFFFFF"/>
                </a:highlight>
              </a:defRPr>
            </a:lvl6pPr>
            <a:lvl7pPr lvl="6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highlight>
                  <a:srgbClr val="FFFFFF"/>
                </a:highlight>
              </a:defRPr>
            </a:lvl7pPr>
            <a:lvl8pPr lvl="7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highlight>
                  <a:srgbClr val="FFFFFF"/>
                </a:highlight>
              </a:defRPr>
            </a:lvl8pPr>
            <a:lvl9pPr lvl="8" rtl="0" algn="l">
              <a:lnSpc>
                <a:spcPct val="130000"/>
              </a:lnSpc>
              <a:spcBef>
                <a:spcPts val="900"/>
              </a:spcBef>
              <a:spcAft>
                <a:spcPts val="500"/>
              </a:spcAft>
              <a:buSzPts val="1400"/>
              <a:buNone/>
              <a:defRPr>
                <a:highlight>
                  <a:srgbClr val="FFFFFF"/>
                </a:highlight>
              </a:defRPr>
            </a:lvl9pPr>
          </a:lstStyle>
          <a:p/>
        </p:txBody>
      </p:sp>
      <p:cxnSp>
        <p:nvCxnSpPr>
          <p:cNvPr id="1556" name="Google Shape;1556;p140"/>
          <p:cNvCxnSpPr/>
          <p:nvPr/>
        </p:nvCxnSpPr>
        <p:spPr>
          <a:xfrm>
            <a:off x="4355806" y="1936416"/>
            <a:ext cx="1252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557" name="Google Shape;1557;p140"/>
          <p:cNvSpPr txBox="1"/>
          <p:nvPr>
            <p:ph idx="9" type="subTitle"/>
          </p:nvPr>
        </p:nvSpPr>
        <p:spPr>
          <a:xfrm>
            <a:off x="4739093" y="1728741"/>
            <a:ext cx="485700" cy="41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80200" wrap="square" tIns="68575">
            <a:noAutofit/>
          </a:bodyPr>
          <a:lstStyle>
            <a:lvl1pPr lvl="0" rtl="0" algn="ctr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1pPr>
            <a:lvl2pPr lvl="1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>
                <a:highlight>
                  <a:srgbClr val="FFFFFF"/>
                </a:highlight>
              </a:defRPr>
            </a:lvl2pPr>
            <a:lvl3pPr lvl="2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>
                <a:highlight>
                  <a:srgbClr val="FFFFFF"/>
                </a:highlight>
              </a:defRPr>
            </a:lvl3pPr>
            <a:lvl4pPr lvl="3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highlight>
                  <a:srgbClr val="FFFFFF"/>
                </a:highlight>
              </a:defRPr>
            </a:lvl4pPr>
            <a:lvl5pPr lvl="4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highlight>
                  <a:srgbClr val="FFFFFF"/>
                </a:highlight>
              </a:defRPr>
            </a:lvl5pPr>
            <a:lvl6pPr lvl="5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highlight>
                  <a:srgbClr val="FFFFFF"/>
                </a:highlight>
              </a:defRPr>
            </a:lvl6pPr>
            <a:lvl7pPr lvl="6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highlight>
                  <a:srgbClr val="FFFFFF"/>
                </a:highlight>
              </a:defRPr>
            </a:lvl7pPr>
            <a:lvl8pPr lvl="7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highlight>
                  <a:srgbClr val="FFFFFF"/>
                </a:highlight>
              </a:defRPr>
            </a:lvl8pPr>
            <a:lvl9pPr lvl="8" rtl="0" algn="l">
              <a:lnSpc>
                <a:spcPct val="130000"/>
              </a:lnSpc>
              <a:spcBef>
                <a:spcPts val="900"/>
              </a:spcBef>
              <a:spcAft>
                <a:spcPts val="500"/>
              </a:spcAft>
              <a:buSzPts val="1400"/>
              <a:buNone/>
              <a:defRPr>
                <a:highlight>
                  <a:srgbClr val="FFFFFF"/>
                </a:highlight>
              </a:defRPr>
            </a:lvl9pPr>
          </a:lstStyle>
          <a:p/>
        </p:txBody>
      </p:sp>
      <p:cxnSp>
        <p:nvCxnSpPr>
          <p:cNvPr id="1558" name="Google Shape;1558;p140"/>
          <p:cNvCxnSpPr/>
          <p:nvPr/>
        </p:nvCxnSpPr>
        <p:spPr>
          <a:xfrm>
            <a:off x="6093516" y="1936416"/>
            <a:ext cx="1252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559" name="Google Shape;1559;p140"/>
          <p:cNvSpPr txBox="1"/>
          <p:nvPr>
            <p:ph idx="13" type="subTitle"/>
          </p:nvPr>
        </p:nvSpPr>
        <p:spPr>
          <a:xfrm>
            <a:off x="6476804" y="1728741"/>
            <a:ext cx="485700" cy="41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80200" wrap="square" tIns="68575">
            <a:noAutofit/>
          </a:bodyPr>
          <a:lstStyle>
            <a:lvl1pPr lvl="0" rtl="0" algn="ctr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</a:defRPr>
            </a:lvl1pPr>
            <a:lvl2pPr lvl="1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>
                <a:highlight>
                  <a:srgbClr val="FFFFFF"/>
                </a:highlight>
              </a:defRPr>
            </a:lvl2pPr>
            <a:lvl3pPr lvl="2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>
                <a:highlight>
                  <a:srgbClr val="FFFFFF"/>
                </a:highlight>
              </a:defRPr>
            </a:lvl3pPr>
            <a:lvl4pPr lvl="3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highlight>
                  <a:srgbClr val="FFFFFF"/>
                </a:highlight>
              </a:defRPr>
            </a:lvl4pPr>
            <a:lvl5pPr lvl="4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highlight>
                  <a:srgbClr val="FFFFFF"/>
                </a:highlight>
              </a:defRPr>
            </a:lvl5pPr>
            <a:lvl6pPr lvl="5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highlight>
                  <a:srgbClr val="FFFFFF"/>
                </a:highlight>
              </a:defRPr>
            </a:lvl6pPr>
            <a:lvl7pPr lvl="6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highlight>
                  <a:srgbClr val="FFFFFF"/>
                </a:highlight>
              </a:defRPr>
            </a:lvl7pPr>
            <a:lvl8pPr lvl="7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highlight>
                  <a:srgbClr val="FFFFFF"/>
                </a:highlight>
              </a:defRPr>
            </a:lvl8pPr>
            <a:lvl9pPr lvl="8" rtl="0" algn="l">
              <a:lnSpc>
                <a:spcPct val="130000"/>
              </a:lnSpc>
              <a:spcBef>
                <a:spcPts val="900"/>
              </a:spcBef>
              <a:spcAft>
                <a:spcPts val="500"/>
              </a:spcAft>
              <a:buSzPts val="1400"/>
              <a:buNone/>
              <a:defRPr>
                <a:highlight>
                  <a:srgbClr val="FFFFFF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Roadmap Opt.B">
  <p:cSld name="9_Table_1_1_1_1"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141"/>
          <p:cNvSpPr txBox="1"/>
          <p:nvPr>
            <p:ph idx="1" type="body"/>
          </p:nvPr>
        </p:nvSpPr>
        <p:spPr>
          <a:xfrm>
            <a:off x="1819800" y="1505925"/>
            <a:ext cx="12597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None/>
              <a:defRPr sz="600"/>
            </a:lvl2pPr>
            <a:lvl3pPr indent="-266700" lvl="2" marL="13716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Char char="•"/>
              <a:defRPr sz="600"/>
            </a:lvl3pPr>
            <a:lvl4pPr indent="-228600" lvl="3" marL="18288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5pPr>
            <a:lvl6pPr indent="-266700" lvl="5" marL="27432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6pPr>
            <a:lvl7pPr indent="-266700" lvl="6" marL="32004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7pPr>
            <a:lvl8pPr indent="-266700" lvl="7" marL="36576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8pPr>
            <a:lvl9pPr indent="-266700" lvl="8" marL="4114800" rtl="0" algn="l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SzPts val="600"/>
              <a:buChar char="•"/>
              <a:defRPr sz="600"/>
            </a:lvl9pPr>
          </a:lstStyle>
          <a:p/>
        </p:txBody>
      </p:sp>
      <p:sp>
        <p:nvSpPr>
          <p:cNvPr id="1562" name="Google Shape;1562;p141"/>
          <p:cNvSpPr txBox="1"/>
          <p:nvPr>
            <p:ph idx="2" type="body"/>
          </p:nvPr>
        </p:nvSpPr>
        <p:spPr>
          <a:xfrm>
            <a:off x="1819088" y="2575678"/>
            <a:ext cx="12597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None/>
              <a:defRPr sz="600"/>
            </a:lvl2pPr>
            <a:lvl3pPr indent="-266700" lvl="2" marL="13716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Char char="•"/>
              <a:defRPr sz="600"/>
            </a:lvl3pPr>
            <a:lvl4pPr indent="-228600" lvl="3" marL="18288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5pPr>
            <a:lvl6pPr indent="-266700" lvl="5" marL="27432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6pPr>
            <a:lvl7pPr indent="-266700" lvl="6" marL="32004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7pPr>
            <a:lvl8pPr indent="-266700" lvl="7" marL="36576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8pPr>
            <a:lvl9pPr indent="-266700" lvl="8" marL="4114800" rtl="0" algn="l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SzPts val="600"/>
              <a:buChar char="•"/>
              <a:defRPr sz="600"/>
            </a:lvl9pPr>
          </a:lstStyle>
          <a:p/>
        </p:txBody>
      </p:sp>
      <p:sp>
        <p:nvSpPr>
          <p:cNvPr id="1563" name="Google Shape;1563;p141"/>
          <p:cNvSpPr txBox="1"/>
          <p:nvPr>
            <p:ph idx="3" type="body"/>
          </p:nvPr>
        </p:nvSpPr>
        <p:spPr>
          <a:xfrm>
            <a:off x="1819088" y="3644250"/>
            <a:ext cx="12597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None/>
              <a:defRPr sz="600"/>
            </a:lvl2pPr>
            <a:lvl3pPr indent="-266700" lvl="2" marL="13716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Char char="•"/>
              <a:defRPr sz="600"/>
            </a:lvl3pPr>
            <a:lvl4pPr indent="-228600" lvl="3" marL="18288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5pPr>
            <a:lvl6pPr indent="-266700" lvl="5" marL="27432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6pPr>
            <a:lvl7pPr indent="-266700" lvl="6" marL="32004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7pPr>
            <a:lvl8pPr indent="-266700" lvl="7" marL="36576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8pPr>
            <a:lvl9pPr indent="-266700" lvl="8" marL="4114800" rtl="0" algn="l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SzPts val="600"/>
              <a:buChar char="•"/>
              <a:defRPr sz="600"/>
            </a:lvl9pPr>
          </a:lstStyle>
          <a:p/>
        </p:txBody>
      </p:sp>
      <p:sp>
        <p:nvSpPr>
          <p:cNvPr id="1564" name="Google Shape;1564;p141"/>
          <p:cNvSpPr txBox="1"/>
          <p:nvPr>
            <p:ph idx="4" type="subTitle"/>
          </p:nvPr>
        </p:nvSpPr>
        <p:spPr>
          <a:xfrm rot="-5400000">
            <a:off x="1003950" y="3996544"/>
            <a:ext cx="8469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Courier New"/>
              <a:buNone/>
              <a:defRPr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lvl="2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3pPr>
            <a:lvl4pPr lvl="3" rtl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lvl="4" rtl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5" name="Google Shape;1565;p141"/>
          <p:cNvSpPr txBox="1"/>
          <p:nvPr>
            <p:ph idx="5" type="body"/>
          </p:nvPr>
        </p:nvSpPr>
        <p:spPr>
          <a:xfrm>
            <a:off x="3526470" y="1505925"/>
            <a:ext cx="12597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None/>
              <a:defRPr sz="600"/>
            </a:lvl2pPr>
            <a:lvl3pPr indent="-266700" lvl="2" marL="13716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Char char="•"/>
              <a:defRPr sz="600"/>
            </a:lvl3pPr>
            <a:lvl4pPr indent="-228600" lvl="3" marL="18288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5pPr>
            <a:lvl6pPr indent="-266700" lvl="5" marL="27432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6pPr>
            <a:lvl7pPr indent="-266700" lvl="6" marL="32004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7pPr>
            <a:lvl8pPr indent="-266700" lvl="7" marL="36576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8pPr>
            <a:lvl9pPr indent="-266700" lvl="8" marL="4114800" rtl="0" algn="l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SzPts val="600"/>
              <a:buChar char="•"/>
              <a:defRPr sz="600"/>
            </a:lvl9pPr>
          </a:lstStyle>
          <a:p/>
        </p:txBody>
      </p:sp>
      <p:sp>
        <p:nvSpPr>
          <p:cNvPr id="1566" name="Google Shape;1566;p141"/>
          <p:cNvSpPr txBox="1"/>
          <p:nvPr>
            <p:ph idx="6" type="subTitle"/>
          </p:nvPr>
        </p:nvSpPr>
        <p:spPr>
          <a:xfrm rot="-5400000">
            <a:off x="1003950" y="1858219"/>
            <a:ext cx="8469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Courier New"/>
              <a:buNone/>
              <a:defRPr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lvl="2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3pPr>
            <a:lvl4pPr lvl="3" rtl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lvl="4" rtl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7" name="Google Shape;1567;p141"/>
          <p:cNvSpPr txBox="1"/>
          <p:nvPr>
            <p:ph idx="7" type="body"/>
          </p:nvPr>
        </p:nvSpPr>
        <p:spPr>
          <a:xfrm>
            <a:off x="5244523" y="1505372"/>
            <a:ext cx="12597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None/>
              <a:defRPr sz="600"/>
            </a:lvl2pPr>
            <a:lvl3pPr indent="-266700" lvl="2" marL="13716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Char char="•"/>
              <a:defRPr sz="600"/>
            </a:lvl3pPr>
            <a:lvl4pPr indent="-228600" lvl="3" marL="18288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5pPr>
            <a:lvl6pPr indent="-266700" lvl="5" marL="27432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6pPr>
            <a:lvl7pPr indent="-266700" lvl="6" marL="32004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7pPr>
            <a:lvl8pPr indent="-266700" lvl="7" marL="36576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8pPr>
            <a:lvl9pPr indent="-266700" lvl="8" marL="4114800" rtl="0" algn="l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SzPts val="600"/>
              <a:buChar char="•"/>
              <a:defRPr sz="600"/>
            </a:lvl9pPr>
          </a:lstStyle>
          <a:p/>
        </p:txBody>
      </p:sp>
      <p:sp>
        <p:nvSpPr>
          <p:cNvPr id="1568" name="Google Shape;1568;p141"/>
          <p:cNvSpPr txBox="1"/>
          <p:nvPr>
            <p:ph idx="8" type="body"/>
          </p:nvPr>
        </p:nvSpPr>
        <p:spPr>
          <a:xfrm>
            <a:off x="6962586" y="1505372"/>
            <a:ext cx="12597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None/>
              <a:defRPr sz="600"/>
            </a:lvl2pPr>
            <a:lvl3pPr indent="-266700" lvl="2" marL="13716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Char char="•"/>
              <a:defRPr sz="600"/>
            </a:lvl3pPr>
            <a:lvl4pPr indent="-228600" lvl="3" marL="18288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5pPr>
            <a:lvl6pPr indent="-266700" lvl="5" marL="27432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6pPr>
            <a:lvl7pPr indent="-266700" lvl="6" marL="32004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7pPr>
            <a:lvl8pPr indent="-266700" lvl="7" marL="36576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8pPr>
            <a:lvl9pPr indent="-266700" lvl="8" marL="4114800" rtl="0" algn="l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SzPts val="600"/>
              <a:buChar char="•"/>
              <a:defRPr sz="600"/>
            </a:lvl9pPr>
          </a:lstStyle>
          <a:p/>
        </p:txBody>
      </p:sp>
      <p:sp>
        <p:nvSpPr>
          <p:cNvPr id="1569" name="Google Shape;1569;p141"/>
          <p:cNvSpPr txBox="1"/>
          <p:nvPr>
            <p:ph idx="9" type="body"/>
          </p:nvPr>
        </p:nvSpPr>
        <p:spPr>
          <a:xfrm>
            <a:off x="3526470" y="2575678"/>
            <a:ext cx="12597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None/>
              <a:defRPr sz="600"/>
            </a:lvl2pPr>
            <a:lvl3pPr indent="-266700" lvl="2" marL="13716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Char char="•"/>
              <a:defRPr sz="600"/>
            </a:lvl3pPr>
            <a:lvl4pPr indent="-228600" lvl="3" marL="18288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5pPr>
            <a:lvl6pPr indent="-266700" lvl="5" marL="27432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6pPr>
            <a:lvl7pPr indent="-266700" lvl="6" marL="32004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7pPr>
            <a:lvl8pPr indent="-266700" lvl="7" marL="36576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8pPr>
            <a:lvl9pPr indent="-266700" lvl="8" marL="4114800" rtl="0" algn="l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SzPts val="600"/>
              <a:buChar char="•"/>
              <a:defRPr sz="600"/>
            </a:lvl9pPr>
          </a:lstStyle>
          <a:p/>
        </p:txBody>
      </p:sp>
      <p:sp>
        <p:nvSpPr>
          <p:cNvPr id="1570" name="Google Shape;1570;p141"/>
          <p:cNvSpPr txBox="1"/>
          <p:nvPr>
            <p:ph idx="13" type="subTitle"/>
          </p:nvPr>
        </p:nvSpPr>
        <p:spPr>
          <a:xfrm rot="-5400000">
            <a:off x="1003950" y="2927972"/>
            <a:ext cx="8469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Courier New"/>
              <a:buNone/>
              <a:defRPr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lvl="2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3pPr>
            <a:lvl4pPr lvl="3" rtl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lvl="4" rtl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1" name="Google Shape;1571;p141"/>
          <p:cNvSpPr txBox="1"/>
          <p:nvPr>
            <p:ph idx="14" type="body"/>
          </p:nvPr>
        </p:nvSpPr>
        <p:spPr>
          <a:xfrm>
            <a:off x="6962586" y="2575125"/>
            <a:ext cx="12597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None/>
              <a:defRPr sz="600"/>
            </a:lvl2pPr>
            <a:lvl3pPr indent="-266700" lvl="2" marL="13716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Char char="•"/>
              <a:defRPr sz="600"/>
            </a:lvl3pPr>
            <a:lvl4pPr indent="-228600" lvl="3" marL="18288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5pPr>
            <a:lvl6pPr indent="-266700" lvl="5" marL="27432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6pPr>
            <a:lvl7pPr indent="-266700" lvl="6" marL="32004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7pPr>
            <a:lvl8pPr indent="-266700" lvl="7" marL="36576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8pPr>
            <a:lvl9pPr indent="-266700" lvl="8" marL="4114800" rtl="0" algn="l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SzPts val="600"/>
              <a:buChar char="•"/>
              <a:defRPr sz="600"/>
            </a:lvl9pPr>
          </a:lstStyle>
          <a:p/>
        </p:txBody>
      </p:sp>
      <p:sp>
        <p:nvSpPr>
          <p:cNvPr id="1572" name="Google Shape;1572;p141"/>
          <p:cNvSpPr txBox="1"/>
          <p:nvPr>
            <p:ph idx="15" type="body"/>
          </p:nvPr>
        </p:nvSpPr>
        <p:spPr>
          <a:xfrm>
            <a:off x="3526470" y="3643697"/>
            <a:ext cx="12597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None/>
              <a:defRPr sz="600"/>
            </a:lvl2pPr>
            <a:lvl3pPr indent="-266700" lvl="2" marL="13716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Char char="•"/>
              <a:defRPr sz="600"/>
            </a:lvl3pPr>
            <a:lvl4pPr indent="-228600" lvl="3" marL="18288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5pPr>
            <a:lvl6pPr indent="-266700" lvl="5" marL="27432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6pPr>
            <a:lvl7pPr indent="-266700" lvl="6" marL="32004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7pPr>
            <a:lvl8pPr indent="-266700" lvl="7" marL="36576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8pPr>
            <a:lvl9pPr indent="-266700" lvl="8" marL="4114800" rtl="0" algn="l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SzPts val="600"/>
              <a:buChar char="•"/>
              <a:defRPr sz="600"/>
            </a:lvl9pPr>
          </a:lstStyle>
          <a:p/>
        </p:txBody>
      </p:sp>
      <p:sp>
        <p:nvSpPr>
          <p:cNvPr id="1573" name="Google Shape;1573;p141"/>
          <p:cNvSpPr txBox="1"/>
          <p:nvPr>
            <p:ph idx="16" type="body"/>
          </p:nvPr>
        </p:nvSpPr>
        <p:spPr>
          <a:xfrm>
            <a:off x="6962586" y="3643697"/>
            <a:ext cx="12597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None/>
              <a:defRPr sz="600"/>
            </a:lvl2pPr>
            <a:lvl3pPr indent="-266700" lvl="2" marL="13716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Char char="•"/>
              <a:defRPr sz="600"/>
            </a:lvl3pPr>
            <a:lvl4pPr indent="-228600" lvl="3" marL="18288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5pPr>
            <a:lvl6pPr indent="-266700" lvl="5" marL="27432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6pPr>
            <a:lvl7pPr indent="-266700" lvl="6" marL="32004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7pPr>
            <a:lvl8pPr indent="-266700" lvl="7" marL="36576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8pPr>
            <a:lvl9pPr indent="-266700" lvl="8" marL="4114800" rtl="0" algn="l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SzPts val="600"/>
              <a:buChar char="•"/>
              <a:defRPr sz="600"/>
            </a:lvl9pPr>
          </a:lstStyle>
          <a:p/>
        </p:txBody>
      </p:sp>
      <p:sp>
        <p:nvSpPr>
          <p:cNvPr id="1574" name="Google Shape;1574;p141"/>
          <p:cNvSpPr txBox="1"/>
          <p:nvPr>
            <p:ph idx="17" type="body"/>
          </p:nvPr>
        </p:nvSpPr>
        <p:spPr>
          <a:xfrm>
            <a:off x="5244523" y="2575125"/>
            <a:ext cx="12597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None/>
              <a:defRPr sz="600"/>
            </a:lvl2pPr>
            <a:lvl3pPr indent="-266700" lvl="2" marL="13716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Char char="•"/>
              <a:defRPr sz="600"/>
            </a:lvl3pPr>
            <a:lvl4pPr indent="-228600" lvl="3" marL="18288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5pPr>
            <a:lvl6pPr indent="-266700" lvl="5" marL="27432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6pPr>
            <a:lvl7pPr indent="-266700" lvl="6" marL="32004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7pPr>
            <a:lvl8pPr indent="-266700" lvl="7" marL="36576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8pPr>
            <a:lvl9pPr indent="-266700" lvl="8" marL="4114800" rtl="0" algn="l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SzPts val="600"/>
              <a:buChar char="•"/>
              <a:defRPr sz="600"/>
            </a:lvl9pPr>
          </a:lstStyle>
          <a:p/>
        </p:txBody>
      </p:sp>
      <p:sp>
        <p:nvSpPr>
          <p:cNvPr id="1575" name="Google Shape;1575;p141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6" name="Google Shape;1576;p141"/>
          <p:cNvSpPr txBox="1"/>
          <p:nvPr>
            <p:ph idx="18" type="body"/>
          </p:nvPr>
        </p:nvSpPr>
        <p:spPr>
          <a:xfrm>
            <a:off x="1819800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577" name="Google Shape;1577;p141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578" name="Google Shape;1578;p141"/>
          <p:cNvCxnSpPr/>
          <p:nvPr/>
        </p:nvCxnSpPr>
        <p:spPr>
          <a:xfrm>
            <a:off x="1822800" y="1063116"/>
            <a:ext cx="12525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579" name="Google Shape;1579;p141"/>
          <p:cNvSpPr txBox="1"/>
          <p:nvPr>
            <p:ph idx="19" type="subTitle"/>
          </p:nvPr>
        </p:nvSpPr>
        <p:spPr>
          <a:xfrm>
            <a:off x="2206088" y="855441"/>
            <a:ext cx="485700" cy="41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80200" wrap="square" tIns="68575">
            <a:noAutofit/>
          </a:bodyPr>
          <a:lstStyle>
            <a:lvl1pPr lvl="0" rtl="0" algn="ctr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b="1">
                <a:solidFill>
                  <a:schemeClr val="accent4"/>
                </a:solidFill>
              </a:defRPr>
            </a:lvl1pPr>
            <a:lvl2pPr lvl="1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highlight>
                  <a:srgbClr val="FFFFFF"/>
                </a:highlight>
              </a:defRPr>
            </a:lvl2pPr>
            <a:lvl3pPr lvl="2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>
                <a:highlight>
                  <a:srgbClr val="FFFFFF"/>
                </a:highlight>
              </a:defRPr>
            </a:lvl3pPr>
            <a:lvl4pPr lvl="3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highlight>
                  <a:srgbClr val="FFFFFF"/>
                </a:highlight>
              </a:defRPr>
            </a:lvl4pPr>
            <a:lvl5pPr lvl="4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highlight>
                  <a:srgbClr val="FFFFFF"/>
                </a:highlight>
              </a:defRPr>
            </a:lvl5pPr>
            <a:lvl6pPr lvl="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highlight>
                  <a:srgbClr val="FFFFFF"/>
                </a:highlight>
              </a:defRPr>
            </a:lvl6pPr>
            <a:lvl7pPr lvl="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highlight>
                  <a:srgbClr val="FFFFFF"/>
                </a:highlight>
              </a:defRPr>
            </a:lvl7pPr>
            <a:lvl8pPr lvl="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highlight>
                  <a:srgbClr val="FFFFFF"/>
                </a:highlight>
              </a:defRPr>
            </a:lvl8pPr>
            <a:lvl9pPr lvl="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highlight>
                  <a:srgbClr val="FFFFFF"/>
                </a:highlight>
              </a:defRPr>
            </a:lvl9pPr>
          </a:lstStyle>
          <a:p/>
        </p:txBody>
      </p:sp>
      <p:cxnSp>
        <p:nvCxnSpPr>
          <p:cNvPr id="1580" name="Google Shape;1580;p141"/>
          <p:cNvCxnSpPr/>
          <p:nvPr/>
        </p:nvCxnSpPr>
        <p:spPr>
          <a:xfrm>
            <a:off x="3530180" y="1063116"/>
            <a:ext cx="1252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581" name="Google Shape;1581;p141"/>
          <p:cNvSpPr txBox="1"/>
          <p:nvPr>
            <p:ph idx="20" type="subTitle"/>
          </p:nvPr>
        </p:nvSpPr>
        <p:spPr>
          <a:xfrm>
            <a:off x="3913467" y="855441"/>
            <a:ext cx="485700" cy="41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80200" wrap="square" tIns="68575">
            <a:noAutofit/>
          </a:bodyPr>
          <a:lstStyle>
            <a:lvl1pPr lvl="0" rtl="0" algn="ctr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/>
            </a:lvl1pPr>
            <a:lvl2pPr lvl="1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>
                <a:highlight>
                  <a:srgbClr val="FFFFFF"/>
                </a:highlight>
              </a:defRPr>
            </a:lvl2pPr>
            <a:lvl3pPr lvl="2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>
                <a:highlight>
                  <a:srgbClr val="FFFFFF"/>
                </a:highlight>
              </a:defRPr>
            </a:lvl3pPr>
            <a:lvl4pPr lvl="3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highlight>
                  <a:srgbClr val="FFFFFF"/>
                </a:highlight>
              </a:defRPr>
            </a:lvl4pPr>
            <a:lvl5pPr lvl="4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highlight>
                  <a:srgbClr val="FFFFFF"/>
                </a:highlight>
              </a:defRPr>
            </a:lvl5pPr>
            <a:lvl6pPr lvl="5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highlight>
                  <a:srgbClr val="FFFFFF"/>
                </a:highlight>
              </a:defRPr>
            </a:lvl6pPr>
            <a:lvl7pPr lvl="6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highlight>
                  <a:srgbClr val="FFFFFF"/>
                </a:highlight>
              </a:defRPr>
            </a:lvl7pPr>
            <a:lvl8pPr lvl="7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highlight>
                  <a:srgbClr val="FFFFFF"/>
                </a:highlight>
              </a:defRPr>
            </a:lvl8pPr>
            <a:lvl9pPr lvl="8" rtl="0" algn="l">
              <a:lnSpc>
                <a:spcPct val="130000"/>
              </a:lnSpc>
              <a:spcBef>
                <a:spcPts val="900"/>
              </a:spcBef>
              <a:spcAft>
                <a:spcPts val="500"/>
              </a:spcAft>
              <a:buSzPts val="1400"/>
              <a:buNone/>
              <a:defRPr>
                <a:highlight>
                  <a:srgbClr val="FFFFFF"/>
                </a:highlight>
              </a:defRPr>
            </a:lvl9pPr>
          </a:lstStyle>
          <a:p/>
        </p:txBody>
      </p:sp>
      <p:cxnSp>
        <p:nvCxnSpPr>
          <p:cNvPr id="1582" name="Google Shape;1582;p141"/>
          <p:cNvCxnSpPr/>
          <p:nvPr/>
        </p:nvCxnSpPr>
        <p:spPr>
          <a:xfrm>
            <a:off x="5228581" y="1063116"/>
            <a:ext cx="1252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583" name="Google Shape;1583;p141"/>
          <p:cNvSpPr txBox="1"/>
          <p:nvPr>
            <p:ph idx="21" type="subTitle"/>
          </p:nvPr>
        </p:nvSpPr>
        <p:spPr>
          <a:xfrm>
            <a:off x="5611868" y="855441"/>
            <a:ext cx="485700" cy="41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80200" wrap="square" tIns="68575">
            <a:noAutofit/>
          </a:bodyPr>
          <a:lstStyle>
            <a:lvl1pPr lvl="0" rtl="0" algn="ctr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>
                <a:solidFill>
                  <a:schemeClr val="accent3"/>
                </a:solidFill>
              </a:defRPr>
            </a:lvl1pPr>
            <a:lvl2pPr lvl="1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>
                <a:highlight>
                  <a:srgbClr val="FFFFFF"/>
                </a:highlight>
              </a:defRPr>
            </a:lvl2pPr>
            <a:lvl3pPr lvl="2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>
                <a:highlight>
                  <a:srgbClr val="FFFFFF"/>
                </a:highlight>
              </a:defRPr>
            </a:lvl3pPr>
            <a:lvl4pPr lvl="3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highlight>
                  <a:srgbClr val="FFFFFF"/>
                </a:highlight>
              </a:defRPr>
            </a:lvl4pPr>
            <a:lvl5pPr lvl="4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highlight>
                  <a:srgbClr val="FFFFFF"/>
                </a:highlight>
              </a:defRPr>
            </a:lvl5pPr>
            <a:lvl6pPr lvl="5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highlight>
                  <a:srgbClr val="FFFFFF"/>
                </a:highlight>
              </a:defRPr>
            </a:lvl6pPr>
            <a:lvl7pPr lvl="6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highlight>
                  <a:srgbClr val="FFFFFF"/>
                </a:highlight>
              </a:defRPr>
            </a:lvl7pPr>
            <a:lvl8pPr lvl="7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highlight>
                  <a:srgbClr val="FFFFFF"/>
                </a:highlight>
              </a:defRPr>
            </a:lvl8pPr>
            <a:lvl9pPr lvl="8" rtl="0" algn="l">
              <a:lnSpc>
                <a:spcPct val="130000"/>
              </a:lnSpc>
              <a:spcBef>
                <a:spcPts val="900"/>
              </a:spcBef>
              <a:spcAft>
                <a:spcPts val="500"/>
              </a:spcAft>
              <a:buSzPts val="1400"/>
              <a:buNone/>
              <a:defRPr>
                <a:highlight>
                  <a:srgbClr val="FFFFFF"/>
                </a:highlight>
              </a:defRPr>
            </a:lvl9pPr>
          </a:lstStyle>
          <a:p/>
        </p:txBody>
      </p:sp>
      <p:cxnSp>
        <p:nvCxnSpPr>
          <p:cNvPr id="1584" name="Google Shape;1584;p141"/>
          <p:cNvCxnSpPr/>
          <p:nvPr/>
        </p:nvCxnSpPr>
        <p:spPr>
          <a:xfrm>
            <a:off x="6966291" y="1063116"/>
            <a:ext cx="1252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585" name="Google Shape;1585;p141"/>
          <p:cNvSpPr txBox="1"/>
          <p:nvPr>
            <p:ph idx="22" type="subTitle"/>
          </p:nvPr>
        </p:nvSpPr>
        <p:spPr>
          <a:xfrm>
            <a:off x="7349579" y="855441"/>
            <a:ext cx="485700" cy="41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80200" wrap="square" tIns="68575">
            <a:noAutofit/>
          </a:bodyPr>
          <a:lstStyle>
            <a:lvl1pPr lvl="0" rtl="0" algn="ctr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>
                <a:solidFill>
                  <a:schemeClr val="accent2"/>
                </a:solidFill>
              </a:defRPr>
            </a:lvl1pPr>
            <a:lvl2pPr lvl="1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>
                <a:highlight>
                  <a:srgbClr val="FFFFFF"/>
                </a:highlight>
              </a:defRPr>
            </a:lvl2pPr>
            <a:lvl3pPr lvl="2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>
                <a:highlight>
                  <a:srgbClr val="FFFFFF"/>
                </a:highlight>
              </a:defRPr>
            </a:lvl3pPr>
            <a:lvl4pPr lvl="3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highlight>
                  <a:srgbClr val="FFFFFF"/>
                </a:highlight>
              </a:defRPr>
            </a:lvl4pPr>
            <a:lvl5pPr lvl="4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highlight>
                  <a:srgbClr val="FFFFFF"/>
                </a:highlight>
              </a:defRPr>
            </a:lvl5pPr>
            <a:lvl6pPr lvl="5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highlight>
                  <a:srgbClr val="FFFFFF"/>
                </a:highlight>
              </a:defRPr>
            </a:lvl6pPr>
            <a:lvl7pPr lvl="6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highlight>
                  <a:srgbClr val="FFFFFF"/>
                </a:highlight>
              </a:defRPr>
            </a:lvl7pPr>
            <a:lvl8pPr lvl="7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highlight>
                  <a:srgbClr val="FFFFFF"/>
                </a:highlight>
              </a:defRPr>
            </a:lvl8pPr>
            <a:lvl9pPr lvl="8" rtl="0" algn="l">
              <a:lnSpc>
                <a:spcPct val="130000"/>
              </a:lnSpc>
              <a:spcBef>
                <a:spcPts val="900"/>
              </a:spcBef>
              <a:spcAft>
                <a:spcPts val="500"/>
              </a:spcAft>
              <a:buSzPts val="1400"/>
              <a:buNone/>
              <a:defRPr>
                <a:highlight>
                  <a:srgbClr val="FFFFFF"/>
                </a:highlight>
              </a:defRPr>
            </a:lvl9pPr>
          </a:lstStyle>
          <a:p/>
        </p:txBody>
      </p:sp>
      <p:sp>
        <p:nvSpPr>
          <p:cNvPr id="1586" name="Google Shape;1586;p141"/>
          <p:cNvSpPr txBox="1"/>
          <p:nvPr>
            <p:ph type="title"/>
          </p:nvPr>
        </p:nvSpPr>
        <p:spPr>
          <a:xfrm rot="-5400000">
            <a:off x="-1203900" y="2563650"/>
            <a:ext cx="38409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7" name="Google Shape;1587;p141"/>
          <p:cNvSpPr txBox="1"/>
          <p:nvPr>
            <p:ph idx="23" type="body"/>
          </p:nvPr>
        </p:nvSpPr>
        <p:spPr>
          <a:xfrm>
            <a:off x="5244523" y="3643697"/>
            <a:ext cx="12597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None/>
              <a:defRPr sz="600"/>
            </a:lvl2pPr>
            <a:lvl3pPr indent="-266700" lvl="2" marL="13716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Char char="•"/>
              <a:defRPr sz="600"/>
            </a:lvl3pPr>
            <a:lvl4pPr indent="-228600" lvl="3" marL="18288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>
                <a:solidFill>
                  <a:schemeClr val="dk1"/>
                </a:solidFill>
              </a:defRPr>
            </a:lvl5pPr>
            <a:lvl6pPr indent="-266700" lvl="5" marL="27432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6pPr>
            <a:lvl7pPr indent="-266700" lvl="6" marL="32004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7pPr>
            <a:lvl8pPr indent="-266700" lvl="7" marL="36576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SzPts val="600"/>
              <a:buChar char="•"/>
              <a:defRPr sz="600"/>
            </a:lvl8pPr>
            <a:lvl9pPr indent="-266700" lvl="8" marL="4114800" rtl="0" algn="l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SzPts val="600"/>
              <a:buChar char="•"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Audience x3">
  <p:cSld name="11_Audience x3"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42"/>
          <p:cNvSpPr txBox="1"/>
          <p:nvPr>
            <p:ph type="title"/>
          </p:nvPr>
        </p:nvSpPr>
        <p:spPr>
          <a:xfrm rot="-5400000">
            <a:off x="-994650" y="2354400"/>
            <a:ext cx="38409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0" name="Google Shape;1590;p142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1" name="Google Shape;1591;p142"/>
          <p:cNvSpPr/>
          <p:nvPr>
            <p:ph idx="2" type="pic"/>
          </p:nvPr>
        </p:nvSpPr>
        <p:spPr>
          <a:xfrm>
            <a:off x="2209800" y="1292820"/>
            <a:ext cx="1714500" cy="25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592" name="Google Shape;1592;p142"/>
          <p:cNvSpPr/>
          <p:nvPr>
            <p:ph idx="3" type="pic"/>
          </p:nvPr>
        </p:nvSpPr>
        <p:spPr>
          <a:xfrm>
            <a:off x="4350544" y="1292820"/>
            <a:ext cx="1706400" cy="25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593" name="Google Shape;1593;p142"/>
          <p:cNvSpPr/>
          <p:nvPr>
            <p:ph idx="4" type="pic"/>
          </p:nvPr>
        </p:nvSpPr>
        <p:spPr>
          <a:xfrm>
            <a:off x="6492477" y="1292820"/>
            <a:ext cx="1725300" cy="25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594" name="Google Shape;1594;p142"/>
          <p:cNvSpPr txBox="1"/>
          <p:nvPr>
            <p:ph idx="1" type="body"/>
          </p:nvPr>
        </p:nvSpPr>
        <p:spPr>
          <a:xfrm>
            <a:off x="2209800" y="3860999"/>
            <a:ext cx="1706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1pPr>
            <a:lvl2pPr indent="-2286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0" i="0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95" name="Google Shape;1595;p142"/>
          <p:cNvSpPr txBox="1"/>
          <p:nvPr>
            <p:ph idx="5" type="body"/>
          </p:nvPr>
        </p:nvSpPr>
        <p:spPr>
          <a:xfrm>
            <a:off x="4350544" y="3860999"/>
            <a:ext cx="1706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1pPr>
            <a:lvl2pPr indent="-2286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0" i="0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96" name="Google Shape;1596;p142"/>
          <p:cNvSpPr txBox="1"/>
          <p:nvPr>
            <p:ph idx="6" type="body"/>
          </p:nvPr>
        </p:nvSpPr>
        <p:spPr>
          <a:xfrm>
            <a:off x="6492478" y="3860999"/>
            <a:ext cx="1725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1pPr>
            <a:lvl2pPr indent="-2286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0" i="0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97" name="Google Shape;1597;p142"/>
          <p:cNvSpPr txBox="1"/>
          <p:nvPr>
            <p:ph idx="7" type="body"/>
          </p:nvPr>
        </p:nvSpPr>
        <p:spPr>
          <a:xfrm>
            <a:off x="2209801" y="471047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598" name="Google Shape;1598;p142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47472" y="342901"/>
            <a:ext cx="84537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47472" y="1038225"/>
            <a:ext cx="8453700" cy="3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Audience x6">
  <p:cSld name="11_Audience x6"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43"/>
          <p:cNvSpPr txBox="1"/>
          <p:nvPr>
            <p:ph type="title"/>
          </p:nvPr>
        </p:nvSpPr>
        <p:spPr>
          <a:xfrm rot="-5400000">
            <a:off x="-994650" y="2354400"/>
            <a:ext cx="38409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1" name="Google Shape;1601;p143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2" name="Google Shape;1602;p143"/>
          <p:cNvSpPr/>
          <p:nvPr>
            <p:ph idx="2" type="pic"/>
          </p:nvPr>
        </p:nvSpPr>
        <p:spPr>
          <a:xfrm>
            <a:off x="2209800" y="853678"/>
            <a:ext cx="1706400" cy="1287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603" name="Google Shape;1603;p143"/>
          <p:cNvSpPr/>
          <p:nvPr>
            <p:ph idx="3" type="pic"/>
          </p:nvPr>
        </p:nvSpPr>
        <p:spPr>
          <a:xfrm>
            <a:off x="4350544" y="853678"/>
            <a:ext cx="1724100" cy="1287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604" name="Google Shape;1604;p143"/>
          <p:cNvSpPr/>
          <p:nvPr>
            <p:ph idx="4" type="pic"/>
          </p:nvPr>
        </p:nvSpPr>
        <p:spPr>
          <a:xfrm>
            <a:off x="6492477" y="853678"/>
            <a:ext cx="1766400" cy="1287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605" name="Google Shape;1605;p143"/>
          <p:cNvSpPr/>
          <p:nvPr>
            <p:ph idx="5" type="pic"/>
          </p:nvPr>
        </p:nvSpPr>
        <p:spPr>
          <a:xfrm>
            <a:off x="2209800" y="2571750"/>
            <a:ext cx="1706400" cy="1287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606" name="Google Shape;1606;p143"/>
          <p:cNvSpPr/>
          <p:nvPr>
            <p:ph idx="6" type="pic"/>
          </p:nvPr>
        </p:nvSpPr>
        <p:spPr>
          <a:xfrm>
            <a:off x="4350544" y="2571750"/>
            <a:ext cx="1714500" cy="1287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607" name="Google Shape;1607;p143"/>
          <p:cNvSpPr/>
          <p:nvPr>
            <p:ph idx="7" type="pic"/>
          </p:nvPr>
        </p:nvSpPr>
        <p:spPr>
          <a:xfrm>
            <a:off x="6492477" y="2571750"/>
            <a:ext cx="1766400" cy="1287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608" name="Google Shape;1608;p143"/>
          <p:cNvSpPr txBox="1"/>
          <p:nvPr>
            <p:ph idx="1" type="body"/>
          </p:nvPr>
        </p:nvSpPr>
        <p:spPr>
          <a:xfrm>
            <a:off x="2209800" y="2148718"/>
            <a:ext cx="1706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1pPr>
            <a:lvl2pPr indent="-2286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0" i="0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09" name="Google Shape;1609;p143"/>
          <p:cNvSpPr txBox="1"/>
          <p:nvPr>
            <p:ph idx="8" type="body"/>
          </p:nvPr>
        </p:nvSpPr>
        <p:spPr>
          <a:xfrm>
            <a:off x="4350544" y="2148718"/>
            <a:ext cx="17241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1pPr>
            <a:lvl2pPr indent="-2286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0" i="0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10" name="Google Shape;1610;p143"/>
          <p:cNvSpPr txBox="1"/>
          <p:nvPr>
            <p:ph idx="9" type="body"/>
          </p:nvPr>
        </p:nvSpPr>
        <p:spPr>
          <a:xfrm>
            <a:off x="6492478" y="2148718"/>
            <a:ext cx="1766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1pPr>
            <a:lvl2pPr indent="-2286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0" i="0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11" name="Google Shape;1611;p143"/>
          <p:cNvSpPr txBox="1"/>
          <p:nvPr>
            <p:ph idx="13" type="body"/>
          </p:nvPr>
        </p:nvSpPr>
        <p:spPr>
          <a:xfrm>
            <a:off x="2209800" y="3874007"/>
            <a:ext cx="1706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1pPr>
            <a:lvl2pPr indent="-2286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0" i="0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12" name="Google Shape;1612;p143"/>
          <p:cNvSpPr txBox="1"/>
          <p:nvPr>
            <p:ph idx="14" type="body"/>
          </p:nvPr>
        </p:nvSpPr>
        <p:spPr>
          <a:xfrm>
            <a:off x="4350544" y="3874007"/>
            <a:ext cx="1706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1pPr>
            <a:lvl2pPr indent="-2286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0" i="0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13" name="Google Shape;1613;p143"/>
          <p:cNvSpPr txBox="1"/>
          <p:nvPr>
            <p:ph idx="15" type="body"/>
          </p:nvPr>
        </p:nvSpPr>
        <p:spPr>
          <a:xfrm>
            <a:off x="6492478" y="3874007"/>
            <a:ext cx="1766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1pPr>
            <a:lvl2pPr indent="-2286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0" i="0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14" name="Google Shape;1614;p143"/>
          <p:cNvSpPr txBox="1"/>
          <p:nvPr>
            <p:ph idx="16" type="body"/>
          </p:nvPr>
        </p:nvSpPr>
        <p:spPr>
          <a:xfrm>
            <a:off x="2209801" y="471047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15" name="Google Shape;1615;p143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Audience Persona Opt.C">
  <p:cSld name="11_Audience Persona Opt.C"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144"/>
          <p:cNvSpPr/>
          <p:nvPr/>
        </p:nvSpPr>
        <p:spPr>
          <a:xfrm>
            <a:off x="5210091" y="1"/>
            <a:ext cx="3933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p144"/>
          <p:cNvSpPr txBox="1"/>
          <p:nvPr/>
        </p:nvSpPr>
        <p:spPr>
          <a:xfrm rot="5400000">
            <a:off x="8246991" y="3760829"/>
            <a:ext cx="895800" cy="147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19" name="Google Shape;1619;p144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0" name="Google Shape;1620;p144"/>
          <p:cNvSpPr txBox="1"/>
          <p:nvPr>
            <p:ph type="title"/>
          </p:nvPr>
        </p:nvSpPr>
        <p:spPr>
          <a:xfrm>
            <a:off x="497065" y="426244"/>
            <a:ext cx="42900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1" name="Google Shape;1621;p144"/>
          <p:cNvSpPr/>
          <p:nvPr>
            <p:ph idx="2" type="pic"/>
          </p:nvPr>
        </p:nvSpPr>
        <p:spPr>
          <a:xfrm>
            <a:off x="5634633" y="864396"/>
            <a:ext cx="2589000" cy="21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622" name="Google Shape;1622;p144"/>
          <p:cNvSpPr txBox="1"/>
          <p:nvPr>
            <p:ph idx="1" type="body"/>
          </p:nvPr>
        </p:nvSpPr>
        <p:spPr>
          <a:xfrm>
            <a:off x="497065" y="2571451"/>
            <a:ext cx="1280100" cy="17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indent="-2794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Char char="•"/>
              <a:defRPr sz="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3" name="Google Shape;1623;p144"/>
          <p:cNvSpPr txBox="1"/>
          <p:nvPr>
            <p:ph idx="3" type="body"/>
          </p:nvPr>
        </p:nvSpPr>
        <p:spPr>
          <a:xfrm>
            <a:off x="1785938" y="2571751"/>
            <a:ext cx="12849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indent="-2794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Char char="•"/>
              <a:defRPr sz="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4" name="Google Shape;1624;p144"/>
          <p:cNvSpPr txBox="1"/>
          <p:nvPr>
            <p:ph idx="4" type="body"/>
          </p:nvPr>
        </p:nvSpPr>
        <p:spPr>
          <a:xfrm>
            <a:off x="3070622" y="2571452"/>
            <a:ext cx="1290000" cy="17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indent="-2794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Char char="•"/>
              <a:defRPr sz="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625" name="Google Shape;1625;p1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p144"/>
          <p:cNvSpPr txBox="1"/>
          <p:nvPr>
            <p:ph idx="5" type="body"/>
          </p:nvPr>
        </p:nvSpPr>
        <p:spPr>
          <a:xfrm>
            <a:off x="5634038" y="3421856"/>
            <a:ext cx="1284900" cy="12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sz="33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indent="-2794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7" name="Google Shape;1627;p144"/>
          <p:cNvSpPr txBox="1"/>
          <p:nvPr>
            <p:ph idx="6" type="body"/>
          </p:nvPr>
        </p:nvSpPr>
        <p:spPr>
          <a:xfrm>
            <a:off x="497065" y="1290934"/>
            <a:ext cx="4291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8" name="Google Shape;1628;p144"/>
          <p:cNvSpPr txBox="1"/>
          <p:nvPr>
            <p:ph idx="7" type="body"/>
          </p:nvPr>
        </p:nvSpPr>
        <p:spPr>
          <a:xfrm>
            <a:off x="473006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9" name="Google Shape;1629;p144"/>
          <p:cNvSpPr/>
          <p:nvPr/>
        </p:nvSpPr>
        <p:spPr>
          <a:xfrm rot="5400000">
            <a:off x="7729866" y="1781469"/>
            <a:ext cx="19302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Ad Placement Desktop Opt.A">
  <p:cSld name="13_Ad Placement Desktop Opt.A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145"/>
          <p:cNvSpPr txBox="1"/>
          <p:nvPr>
            <p:ph type="title"/>
          </p:nvPr>
        </p:nvSpPr>
        <p:spPr>
          <a:xfrm>
            <a:off x="502200" y="864395"/>
            <a:ext cx="25770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2" name="Google Shape;1632;p145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3" name="Google Shape;1633;p145"/>
          <p:cNvSpPr txBox="1"/>
          <p:nvPr>
            <p:ph idx="1" type="body"/>
          </p:nvPr>
        </p:nvSpPr>
        <p:spPr>
          <a:xfrm>
            <a:off x="502200" y="2568179"/>
            <a:ext cx="25755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1634" name="Google Shape;1634;p145"/>
          <p:cNvGrpSpPr/>
          <p:nvPr/>
        </p:nvGrpSpPr>
        <p:grpSpPr>
          <a:xfrm>
            <a:off x="3471910" y="1279922"/>
            <a:ext cx="5156823" cy="2996033"/>
            <a:chOff x="4629213" y="1706563"/>
            <a:chExt cx="6875763" cy="3994710"/>
          </a:xfrm>
        </p:grpSpPr>
        <p:sp>
          <p:nvSpPr>
            <p:cNvPr id="1635" name="Google Shape;1635;p145"/>
            <p:cNvSpPr/>
            <p:nvPr/>
          </p:nvSpPr>
          <p:spPr>
            <a:xfrm>
              <a:off x="4629213" y="5634025"/>
              <a:ext cx="6875763" cy="67248"/>
            </a:xfrm>
            <a:custGeom>
              <a:rect b="b" l="l" r="r" t="t"/>
              <a:pathLst>
                <a:path extrusionOk="0" h="101891" w="9323069">
                  <a:moveTo>
                    <a:pt x="4693635" y="0"/>
                  </a:moveTo>
                  <a:lnTo>
                    <a:pt x="0" y="0"/>
                  </a:lnTo>
                  <a:cubicBezTo>
                    <a:pt x="0" y="0"/>
                    <a:pt x="156972" y="101891"/>
                    <a:pt x="235839" y="101891"/>
                  </a:cubicBezTo>
                  <a:lnTo>
                    <a:pt x="9087326" y="101891"/>
                  </a:lnTo>
                  <a:cubicBezTo>
                    <a:pt x="9166098" y="101891"/>
                    <a:pt x="9323070" y="0"/>
                    <a:pt x="932307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145"/>
            <p:cNvSpPr/>
            <p:nvPr/>
          </p:nvSpPr>
          <p:spPr>
            <a:xfrm>
              <a:off x="5273121" y="5129290"/>
              <a:ext cx="5587011" cy="377884"/>
            </a:xfrm>
            <a:custGeom>
              <a:rect b="b" l="l" r="r" t="t"/>
              <a:pathLst>
                <a:path extrusionOk="0" h="503845" w="7575608">
                  <a:moveTo>
                    <a:pt x="7575338" y="0"/>
                  </a:moveTo>
                  <a:lnTo>
                    <a:pt x="7368265" y="0"/>
                  </a:lnTo>
                  <a:lnTo>
                    <a:pt x="7368265" y="185898"/>
                  </a:lnTo>
                  <a:lnTo>
                    <a:pt x="219371" y="185898"/>
                  </a:lnTo>
                  <a:lnTo>
                    <a:pt x="219371" y="0"/>
                  </a:lnTo>
                  <a:lnTo>
                    <a:pt x="296" y="0"/>
                  </a:lnTo>
                  <a:cubicBezTo>
                    <a:pt x="296" y="97135"/>
                    <a:pt x="-370" y="194175"/>
                    <a:pt x="296" y="291309"/>
                  </a:cubicBezTo>
                  <a:cubicBezTo>
                    <a:pt x="-877" y="350642"/>
                    <a:pt x="6240" y="409849"/>
                    <a:pt x="21442" y="467218"/>
                  </a:cubicBezTo>
                  <a:cubicBezTo>
                    <a:pt x="31729" y="502324"/>
                    <a:pt x="34777" y="503846"/>
                    <a:pt x="70877" y="503846"/>
                  </a:cubicBezTo>
                  <a:lnTo>
                    <a:pt x="7504568" y="503846"/>
                  </a:lnTo>
                  <a:cubicBezTo>
                    <a:pt x="7540668" y="503846"/>
                    <a:pt x="7543811" y="502324"/>
                    <a:pt x="7554098" y="467218"/>
                  </a:cubicBezTo>
                  <a:cubicBezTo>
                    <a:pt x="7569206" y="409831"/>
                    <a:pt x="7576322" y="350638"/>
                    <a:pt x="7575243" y="291310"/>
                  </a:cubicBezTo>
                  <a:cubicBezTo>
                    <a:pt x="7576005" y="194175"/>
                    <a:pt x="7575338" y="97135"/>
                    <a:pt x="7575338" y="0"/>
                  </a:cubicBezTo>
                  <a:close/>
                </a:path>
              </a:pathLst>
            </a:custGeom>
            <a:solidFill>
              <a:srgbClr val="4141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145"/>
            <p:cNvSpPr/>
            <p:nvPr/>
          </p:nvSpPr>
          <p:spPr>
            <a:xfrm>
              <a:off x="5273198" y="1706563"/>
              <a:ext cx="5586804" cy="3693361"/>
            </a:xfrm>
            <a:custGeom>
              <a:rect b="b" l="l" r="r" t="t"/>
              <a:pathLst>
                <a:path extrusionOk="0" h="4924481" w="7575328">
                  <a:moveTo>
                    <a:pt x="7548754" y="147272"/>
                  </a:moveTo>
                  <a:cubicBezTo>
                    <a:pt x="7509987" y="66596"/>
                    <a:pt x="7444265" y="19027"/>
                    <a:pt x="7355778" y="3235"/>
                  </a:cubicBezTo>
                  <a:cubicBezTo>
                    <a:pt x="7351968" y="2390"/>
                    <a:pt x="7348214" y="1309"/>
                    <a:pt x="7344538" y="0"/>
                  </a:cubicBezTo>
                  <a:lnTo>
                    <a:pt x="230792" y="0"/>
                  </a:lnTo>
                  <a:cubicBezTo>
                    <a:pt x="210694" y="5328"/>
                    <a:pt x="190025" y="9514"/>
                    <a:pt x="170498" y="16268"/>
                  </a:cubicBezTo>
                  <a:cubicBezTo>
                    <a:pt x="67931" y="53362"/>
                    <a:pt x="-286" y="150770"/>
                    <a:pt x="1" y="259724"/>
                  </a:cubicBezTo>
                  <a:lnTo>
                    <a:pt x="1" y="4756851"/>
                  </a:lnTo>
                  <a:cubicBezTo>
                    <a:pt x="1" y="4854652"/>
                    <a:pt x="69819" y="4924482"/>
                    <a:pt x="167641" y="4924482"/>
                  </a:cubicBezTo>
                  <a:lnTo>
                    <a:pt x="7406641" y="4924482"/>
                  </a:lnTo>
                  <a:cubicBezTo>
                    <a:pt x="7492366" y="4924482"/>
                    <a:pt x="7553707" y="4875011"/>
                    <a:pt x="7572567" y="4791290"/>
                  </a:cubicBezTo>
                  <a:cubicBezTo>
                    <a:pt x="7573251" y="4789162"/>
                    <a:pt x="7574178" y="4787119"/>
                    <a:pt x="7575329" y="4785201"/>
                  </a:cubicBezTo>
                  <a:lnTo>
                    <a:pt x="7575329" y="230422"/>
                  </a:lnTo>
                  <a:cubicBezTo>
                    <a:pt x="7567137" y="202642"/>
                    <a:pt x="7561423" y="173149"/>
                    <a:pt x="7548754" y="147272"/>
                  </a:cubicBezTo>
                  <a:close/>
                  <a:moveTo>
                    <a:pt x="7367779" y="4753902"/>
                  </a:moveTo>
                  <a:lnTo>
                    <a:pt x="219266" y="4753902"/>
                  </a:lnTo>
                  <a:lnTo>
                    <a:pt x="219266" y="290739"/>
                  </a:lnTo>
                  <a:lnTo>
                    <a:pt x="7368160" y="290739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145"/>
            <p:cNvSpPr/>
            <p:nvPr/>
          </p:nvSpPr>
          <p:spPr>
            <a:xfrm>
              <a:off x="4629213" y="5504421"/>
              <a:ext cx="6870600" cy="135900"/>
            </a:xfrm>
            <a:prstGeom prst="roundRect">
              <a:avLst>
                <a:gd fmla="val 16667" name="adj"/>
              </a:avLst>
            </a:prstGeom>
            <a:solidFill>
              <a:srgbClr val="E4E5E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9" name="Google Shape;1639;p145"/>
          <p:cNvSpPr/>
          <p:nvPr>
            <p:ph idx="2" type="pic"/>
          </p:nvPr>
        </p:nvSpPr>
        <p:spPr>
          <a:xfrm>
            <a:off x="4076087" y="1443305"/>
            <a:ext cx="3962100" cy="250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640" name="Google Shape;1640;p145"/>
          <p:cNvSpPr txBox="1"/>
          <p:nvPr>
            <p:ph idx="3" type="body"/>
          </p:nvPr>
        </p:nvSpPr>
        <p:spPr>
          <a:xfrm>
            <a:off x="473006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41" name="Google Shape;1641;p145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Ad Placement Mobile Opt.A ">
  <p:cSld name="13_Ad Placement Desktop Opt.A_2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146"/>
          <p:cNvSpPr txBox="1"/>
          <p:nvPr>
            <p:ph type="title"/>
          </p:nvPr>
        </p:nvSpPr>
        <p:spPr>
          <a:xfrm>
            <a:off x="502200" y="864395"/>
            <a:ext cx="25770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4" name="Google Shape;1644;p146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5" name="Google Shape;1645;p146"/>
          <p:cNvSpPr txBox="1"/>
          <p:nvPr>
            <p:ph idx="1" type="body"/>
          </p:nvPr>
        </p:nvSpPr>
        <p:spPr>
          <a:xfrm>
            <a:off x="502200" y="2568179"/>
            <a:ext cx="25755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46" name="Google Shape;1646;p146"/>
          <p:cNvSpPr txBox="1"/>
          <p:nvPr>
            <p:ph idx="2" type="body"/>
          </p:nvPr>
        </p:nvSpPr>
        <p:spPr>
          <a:xfrm>
            <a:off x="473006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47" name="Google Shape;1647;p146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Ad Placement Mobile Opt.B">
  <p:cSld name="13_Ad Placement Desktop Opt.A_2_1"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147"/>
          <p:cNvSpPr txBox="1"/>
          <p:nvPr>
            <p:ph type="title"/>
          </p:nvPr>
        </p:nvSpPr>
        <p:spPr>
          <a:xfrm>
            <a:off x="502200" y="864395"/>
            <a:ext cx="25770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0" name="Google Shape;1650;p147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1" name="Google Shape;1651;p147"/>
          <p:cNvSpPr txBox="1"/>
          <p:nvPr>
            <p:ph idx="1" type="body"/>
          </p:nvPr>
        </p:nvSpPr>
        <p:spPr>
          <a:xfrm>
            <a:off x="502200" y="2568179"/>
            <a:ext cx="25755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52" name="Google Shape;1652;p147"/>
          <p:cNvSpPr txBox="1"/>
          <p:nvPr>
            <p:ph idx="2" type="body"/>
          </p:nvPr>
        </p:nvSpPr>
        <p:spPr>
          <a:xfrm>
            <a:off x="473006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53" name="Google Shape;1653;p147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Ad Placement Desktop Opt.A 1">
  <p:cSld name="13_Ad Placement Desktop Opt.A_1"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148"/>
          <p:cNvSpPr txBox="1"/>
          <p:nvPr>
            <p:ph type="title"/>
          </p:nvPr>
        </p:nvSpPr>
        <p:spPr>
          <a:xfrm>
            <a:off x="502200" y="864395"/>
            <a:ext cx="25770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6" name="Google Shape;1656;p148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7" name="Google Shape;1657;p148"/>
          <p:cNvSpPr txBox="1"/>
          <p:nvPr>
            <p:ph idx="1" type="body"/>
          </p:nvPr>
        </p:nvSpPr>
        <p:spPr>
          <a:xfrm>
            <a:off x="502200" y="2568179"/>
            <a:ext cx="25755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1658" name="Google Shape;1658;p148"/>
          <p:cNvGrpSpPr/>
          <p:nvPr/>
        </p:nvGrpSpPr>
        <p:grpSpPr>
          <a:xfrm>
            <a:off x="3471910" y="1279922"/>
            <a:ext cx="5156823" cy="2996033"/>
            <a:chOff x="4629213" y="1706563"/>
            <a:chExt cx="6875763" cy="3994710"/>
          </a:xfrm>
        </p:grpSpPr>
        <p:sp>
          <p:nvSpPr>
            <p:cNvPr id="1659" name="Google Shape;1659;p148"/>
            <p:cNvSpPr/>
            <p:nvPr/>
          </p:nvSpPr>
          <p:spPr>
            <a:xfrm>
              <a:off x="4629213" y="5634025"/>
              <a:ext cx="6875763" cy="67248"/>
            </a:xfrm>
            <a:custGeom>
              <a:rect b="b" l="l" r="r" t="t"/>
              <a:pathLst>
                <a:path extrusionOk="0" h="101891" w="9323069">
                  <a:moveTo>
                    <a:pt x="4693635" y="0"/>
                  </a:moveTo>
                  <a:lnTo>
                    <a:pt x="0" y="0"/>
                  </a:lnTo>
                  <a:cubicBezTo>
                    <a:pt x="0" y="0"/>
                    <a:pt x="156972" y="101891"/>
                    <a:pt x="235839" y="101891"/>
                  </a:cubicBezTo>
                  <a:lnTo>
                    <a:pt x="9087326" y="101891"/>
                  </a:lnTo>
                  <a:cubicBezTo>
                    <a:pt x="9166098" y="101891"/>
                    <a:pt x="9323070" y="0"/>
                    <a:pt x="932307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148"/>
            <p:cNvSpPr/>
            <p:nvPr/>
          </p:nvSpPr>
          <p:spPr>
            <a:xfrm>
              <a:off x="5273121" y="5129290"/>
              <a:ext cx="5587011" cy="377884"/>
            </a:xfrm>
            <a:custGeom>
              <a:rect b="b" l="l" r="r" t="t"/>
              <a:pathLst>
                <a:path extrusionOk="0" h="503845" w="7575608">
                  <a:moveTo>
                    <a:pt x="7575338" y="0"/>
                  </a:moveTo>
                  <a:lnTo>
                    <a:pt x="7368265" y="0"/>
                  </a:lnTo>
                  <a:lnTo>
                    <a:pt x="7368265" y="185898"/>
                  </a:lnTo>
                  <a:lnTo>
                    <a:pt x="219371" y="185898"/>
                  </a:lnTo>
                  <a:lnTo>
                    <a:pt x="219371" y="0"/>
                  </a:lnTo>
                  <a:lnTo>
                    <a:pt x="296" y="0"/>
                  </a:lnTo>
                  <a:cubicBezTo>
                    <a:pt x="296" y="97135"/>
                    <a:pt x="-370" y="194175"/>
                    <a:pt x="296" y="291309"/>
                  </a:cubicBezTo>
                  <a:cubicBezTo>
                    <a:pt x="-877" y="350642"/>
                    <a:pt x="6240" y="409849"/>
                    <a:pt x="21442" y="467218"/>
                  </a:cubicBezTo>
                  <a:cubicBezTo>
                    <a:pt x="31729" y="502324"/>
                    <a:pt x="34777" y="503846"/>
                    <a:pt x="70877" y="503846"/>
                  </a:cubicBezTo>
                  <a:lnTo>
                    <a:pt x="7504568" y="503846"/>
                  </a:lnTo>
                  <a:cubicBezTo>
                    <a:pt x="7540668" y="503846"/>
                    <a:pt x="7543811" y="502324"/>
                    <a:pt x="7554098" y="467218"/>
                  </a:cubicBezTo>
                  <a:cubicBezTo>
                    <a:pt x="7569206" y="409831"/>
                    <a:pt x="7576322" y="350638"/>
                    <a:pt x="7575243" y="291310"/>
                  </a:cubicBezTo>
                  <a:cubicBezTo>
                    <a:pt x="7576005" y="194175"/>
                    <a:pt x="7575338" y="97135"/>
                    <a:pt x="7575338" y="0"/>
                  </a:cubicBezTo>
                  <a:close/>
                </a:path>
              </a:pathLst>
            </a:custGeom>
            <a:solidFill>
              <a:srgbClr val="4141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148"/>
            <p:cNvSpPr/>
            <p:nvPr/>
          </p:nvSpPr>
          <p:spPr>
            <a:xfrm>
              <a:off x="5273198" y="1706563"/>
              <a:ext cx="5586804" cy="3693361"/>
            </a:xfrm>
            <a:custGeom>
              <a:rect b="b" l="l" r="r" t="t"/>
              <a:pathLst>
                <a:path extrusionOk="0" h="4924481" w="7575328">
                  <a:moveTo>
                    <a:pt x="7548754" y="147272"/>
                  </a:moveTo>
                  <a:cubicBezTo>
                    <a:pt x="7509987" y="66596"/>
                    <a:pt x="7444265" y="19027"/>
                    <a:pt x="7355778" y="3235"/>
                  </a:cubicBezTo>
                  <a:cubicBezTo>
                    <a:pt x="7351968" y="2390"/>
                    <a:pt x="7348214" y="1309"/>
                    <a:pt x="7344538" y="0"/>
                  </a:cubicBezTo>
                  <a:lnTo>
                    <a:pt x="230792" y="0"/>
                  </a:lnTo>
                  <a:cubicBezTo>
                    <a:pt x="210694" y="5328"/>
                    <a:pt x="190025" y="9514"/>
                    <a:pt x="170498" y="16268"/>
                  </a:cubicBezTo>
                  <a:cubicBezTo>
                    <a:pt x="67931" y="53362"/>
                    <a:pt x="-286" y="150770"/>
                    <a:pt x="1" y="259724"/>
                  </a:cubicBezTo>
                  <a:lnTo>
                    <a:pt x="1" y="4756851"/>
                  </a:lnTo>
                  <a:cubicBezTo>
                    <a:pt x="1" y="4854652"/>
                    <a:pt x="69819" y="4924482"/>
                    <a:pt x="167641" y="4924482"/>
                  </a:cubicBezTo>
                  <a:lnTo>
                    <a:pt x="7406641" y="4924482"/>
                  </a:lnTo>
                  <a:cubicBezTo>
                    <a:pt x="7492366" y="4924482"/>
                    <a:pt x="7553707" y="4875011"/>
                    <a:pt x="7572567" y="4791290"/>
                  </a:cubicBezTo>
                  <a:cubicBezTo>
                    <a:pt x="7573251" y="4789162"/>
                    <a:pt x="7574178" y="4787119"/>
                    <a:pt x="7575329" y="4785201"/>
                  </a:cubicBezTo>
                  <a:lnTo>
                    <a:pt x="7575329" y="230422"/>
                  </a:lnTo>
                  <a:cubicBezTo>
                    <a:pt x="7567137" y="202642"/>
                    <a:pt x="7561423" y="173149"/>
                    <a:pt x="7548754" y="147272"/>
                  </a:cubicBezTo>
                  <a:close/>
                  <a:moveTo>
                    <a:pt x="7367779" y="4753902"/>
                  </a:moveTo>
                  <a:lnTo>
                    <a:pt x="219266" y="4753902"/>
                  </a:lnTo>
                  <a:lnTo>
                    <a:pt x="219266" y="290739"/>
                  </a:lnTo>
                  <a:lnTo>
                    <a:pt x="7368160" y="290739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148"/>
            <p:cNvSpPr/>
            <p:nvPr/>
          </p:nvSpPr>
          <p:spPr>
            <a:xfrm>
              <a:off x="4629213" y="5504421"/>
              <a:ext cx="6870600" cy="135900"/>
            </a:xfrm>
            <a:prstGeom prst="roundRect">
              <a:avLst>
                <a:gd fmla="val 16667" name="adj"/>
              </a:avLst>
            </a:prstGeom>
            <a:solidFill>
              <a:srgbClr val="E4E5E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3" name="Google Shape;1663;p148"/>
          <p:cNvSpPr/>
          <p:nvPr>
            <p:ph idx="2" type="pic"/>
          </p:nvPr>
        </p:nvSpPr>
        <p:spPr>
          <a:xfrm>
            <a:off x="4076087" y="1443305"/>
            <a:ext cx="3962100" cy="250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664" name="Google Shape;1664;p148"/>
          <p:cNvSpPr txBox="1"/>
          <p:nvPr>
            <p:ph idx="3" type="body"/>
          </p:nvPr>
        </p:nvSpPr>
        <p:spPr>
          <a:xfrm>
            <a:off x="473006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65" name="Google Shape;1665;p148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Ad Placement Desktop and Mobile">
  <p:cSld name="13_Ad Placement Desktop Opt.A_1_1"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49"/>
          <p:cNvSpPr txBox="1"/>
          <p:nvPr>
            <p:ph type="title"/>
          </p:nvPr>
        </p:nvSpPr>
        <p:spPr>
          <a:xfrm>
            <a:off x="502200" y="864395"/>
            <a:ext cx="25770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8" name="Google Shape;1668;p149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9" name="Google Shape;1669;p149"/>
          <p:cNvSpPr txBox="1"/>
          <p:nvPr>
            <p:ph idx="1" type="body"/>
          </p:nvPr>
        </p:nvSpPr>
        <p:spPr>
          <a:xfrm>
            <a:off x="502200" y="2568179"/>
            <a:ext cx="25755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1670" name="Google Shape;1670;p149"/>
          <p:cNvGrpSpPr/>
          <p:nvPr/>
        </p:nvGrpSpPr>
        <p:grpSpPr>
          <a:xfrm>
            <a:off x="4072128" y="853615"/>
            <a:ext cx="4557256" cy="2647294"/>
            <a:chOff x="4629213" y="1706563"/>
            <a:chExt cx="6875763" cy="3994710"/>
          </a:xfrm>
        </p:grpSpPr>
        <p:sp>
          <p:nvSpPr>
            <p:cNvPr id="1671" name="Google Shape;1671;p149"/>
            <p:cNvSpPr/>
            <p:nvPr/>
          </p:nvSpPr>
          <p:spPr>
            <a:xfrm>
              <a:off x="4629213" y="5634025"/>
              <a:ext cx="6875763" cy="67248"/>
            </a:xfrm>
            <a:custGeom>
              <a:rect b="b" l="l" r="r" t="t"/>
              <a:pathLst>
                <a:path extrusionOk="0" h="101891" w="9323069">
                  <a:moveTo>
                    <a:pt x="4693635" y="0"/>
                  </a:moveTo>
                  <a:lnTo>
                    <a:pt x="0" y="0"/>
                  </a:lnTo>
                  <a:cubicBezTo>
                    <a:pt x="0" y="0"/>
                    <a:pt x="156972" y="101891"/>
                    <a:pt x="235839" y="101891"/>
                  </a:cubicBezTo>
                  <a:lnTo>
                    <a:pt x="9087326" y="101891"/>
                  </a:lnTo>
                  <a:cubicBezTo>
                    <a:pt x="9166098" y="101891"/>
                    <a:pt x="9323070" y="0"/>
                    <a:pt x="932307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149"/>
            <p:cNvSpPr/>
            <p:nvPr/>
          </p:nvSpPr>
          <p:spPr>
            <a:xfrm>
              <a:off x="5273121" y="5129290"/>
              <a:ext cx="5587011" cy="377884"/>
            </a:xfrm>
            <a:custGeom>
              <a:rect b="b" l="l" r="r" t="t"/>
              <a:pathLst>
                <a:path extrusionOk="0" h="503845" w="7575608">
                  <a:moveTo>
                    <a:pt x="7575338" y="0"/>
                  </a:moveTo>
                  <a:lnTo>
                    <a:pt x="7368265" y="0"/>
                  </a:lnTo>
                  <a:lnTo>
                    <a:pt x="7368265" y="185898"/>
                  </a:lnTo>
                  <a:lnTo>
                    <a:pt x="219371" y="185898"/>
                  </a:lnTo>
                  <a:lnTo>
                    <a:pt x="219371" y="0"/>
                  </a:lnTo>
                  <a:lnTo>
                    <a:pt x="296" y="0"/>
                  </a:lnTo>
                  <a:cubicBezTo>
                    <a:pt x="296" y="97135"/>
                    <a:pt x="-370" y="194175"/>
                    <a:pt x="296" y="291309"/>
                  </a:cubicBezTo>
                  <a:cubicBezTo>
                    <a:pt x="-877" y="350642"/>
                    <a:pt x="6240" y="409849"/>
                    <a:pt x="21442" y="467218"/>
                  </a:cubicBezTo>
                  <a:cubicBezTo>
                    <a:pt x="31729" y="502324"/>
                    <a:pt x="34777" y="503846"/>
                    <a:pt x="70877" y="503846"/>
                  </a:cubicBezTo>
                  <a:lnTo>
                    <a:pt x="7504568" y="503846"/>
                  </a:lnTo>
                  <a:cubicBezTo>
                    <a:pt x="7540668" y="503846"/>
                    <a:pt x="7543811" y="502324"/>
                    <a:pt x="7554098" y="467218"/>
                  </a:cubicBezTo>
                  <a:cubicBezTo>
                    <a:pt x="7569206" y="409831"/>
                    <a:pt x="7576322" y="350638"/>
                    <a:pt x="7575243" y="291310"/>
                  </a:cubicBezTo>
                  <a:cubicBezTo>
                    <a:pt x="7576005" y="194175"/>
                    <a:pt x="7575338" y="97135"/>
                    <a:pt x="7575338" y="0"/>
                  </a:cubicBezTo>
                  <a:close/>
                </a:path>
              </a:pathLst>
            </a:custGeom>
            <a:solidFill>
              <a:srgbClr val="4141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149"/>
            <p:cNvSpPr/>
            <p:nvPr/>
          </p:nvSpPr>
          <p:spPr>
            <a:xfrm>
              <a:off x="5273198" y="1706563"/>
              <a:ext cx="5586804" cy="3693361"/>
            </a:xfrm>
            <a:custGeom>
              <a:rect b="b" l="l" r="r" t="t"/>
              <a:pathLst>
                <a:path extrusionOk="0" h="4924481" w="7575328">
                  <a:moveTo>
                    <a:pt x="7548754" y="147272"/>
                  </a:moveTo>
                  <a:cubicBezTo>
                    <a:pt x="7509987" y="66596"/>
                    <a:pt x="7444265" y="19027"/>
                    <a:pt x="7355778" y="3235"/>
                  </a:cubicBezTo>
                  <a:cubicBezTo>
                    <a:pt x="7351968" y="2390"/>
                    <a:pt x="7348214" y="1309"/>
                    <a:pt x="7344538" y="0"/>
                  </a:cubicBezTo>
                  <a:lnTo>
                    <a:pt x="230792" y="0"/>
                  </a:lnTo>
                  <a:cubicBezTo>
                    <a:pt x="210694" y="5328"/>
                    <a:pt x="190025" y="9514"/>
                    <a:pt x="170498" y="16268"/>
                  </a:cubicBezTo>
                  <a:cubicBezTo>
                    <a:pt x="67931" y="53362"/>
                    <a:pt x="-286" y="150770"/>
                    <a:pt x="1" y="259724"/>
                  </a:cubicBezTo>
                  <a:lnTo>
                    <a:pt x="1" y="4756851"/>
                  </a:lnTo>
                  <a:cubicBezTo>
                    <a:pt x="1" y="4854652"/>
                    <a:pt x="69819" y="4924482"/>
                    <a:pt x="167641" y="4924482"/>
                  </a:cubicBezTo>
                  <a:lnTo>
                    <a:pt x="7406641" y="4924482"/>
                  </a:lnTo>
                  <a:cubicBezTo>
                    <a:pt x="7492366" y="4924482"/>
                    <a:pt x="7553707" y="4875011"/>
                    <a:pt x="7572567" y="4791290"/>
                  </a:cubicBezTo>
                  <a:cubicBezTo>
                    <a:pt x="7573251" y="4789162"/>
                    <a:pt x="7574178" y="4787119"/>
                    <a:pt x="7575329" y="4785201"/>
                  </a:cubicBezTo>
                  <a:lnTo>
                    <a:pt x="7575329" y="230422"/>
                  </a:lnTo>
                  <a:cubicBezTo>
                    <a:pt x="7567137" y="202642"/>
                    <a:pt x="7561423" y="173149"/>
                    <a:pt x="7548754" y="147272"/>
                  </a:cubicBezTo>
                  <a:close/>
                  <a:moveTo>
                    <a:pt x="7367779" y="4753902"/>
                  </a:moveTo>
                  <a:lnTo>
                    <a:pt x="219266" y="4753902"/>
                  </a:lnTo>
                  <a:lnTo>
                    <a:pt x="219266" y="290739"/>
                  </a:lnTo>
                  <a:lnTo>
                    <a:pt x="7368160" y="290739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149"/>
            <p:cNvSpPr/>
            <p:nvPr/>
          </p:nvSpPr>
          <p:spPr>
            <a:xfrm>
              <a:off x="4629213" y="5504421"/>
              <a:ext cx="6870600" cy="135900"/>
            </a:xfrm>
            <a:prstGeom prst="roundRect">
              <a:avLst>
                <a:gd fmla="val 16667" name="adj"/>
              </a:avLst>
            </a:prstGeom>
            <a:solidFill>
              <a:srgbClr val="E4E5E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5" name="Google Shape;1675;p149"/>
          <p:cNvSpPr/>
          <p:nvPr>
            <p:ph idx="2" type="pic"/>
          </p:nvPr>
        </p:nvSpPr>
        <p:spPr>
          <a:xfrm>
            <a:off x="4605762" y="998062"/>
            <a:ext cx="3501300" cy="22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676" name="Google Shape;1676;p149"/>
          <p:cNvSpPr txBox="1"/>
          <p:nvPr>
            <p:ph idx="3" type="body"/>
          </p:nvPr>
        </p:nvSpPr>
        <p:spPr>
          <a:xfrm>
            <a:off x="473006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77" name="Google Shape;1677;p149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Ad Placement Desktop x3 Opt.A">
  <p:cSld name="13_Ad Placement Desktop x3 Opt.A"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150"/>
          <p:cNvSpPr txBox="1"/>
          <p:nvPr>
            <p:ph type="title"/>
          </p:nvPr>
        </p:nvSpPr>
        <p:spPr>
          <a:xfrm>
            <a:off x="502447" y="446151"/>
            <a:ext cx="72771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0" name="Google Shape;1680;p150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1" name="Google Shape;1681;p150"/>
          <p:cNvSpPr txBox="1"/>
          <p:nvPr>
            <p:ph idx="1" type="body"/>
          </p:nvPr>
        </p:nvSpPr>
        <p:spPr>
          <a:xfrm>
            <a:off x="502200" y="3430136"/>
            <a:ext cx="2575500" cy="12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1682" name="Google Shape;1682;p150"/>
          <p:cNvGrpSpPr/>
          <p:nvPr/>
        </p:nvGrpSpPr>
        <p:grpSpPr>
          <a:xfrm>
            <a:off x="495460" y="1781430"/>
            <a:ext cx="2610727" cy="1516791"/>
            <a:chOff x="4629213" y="1706563"/>
            <a:chExt cx="6875763" cy="3994710"/>
          </a:xfrm>
        </p:grpSpPr>
        <p:sp>
          <p:nvSpPr>
            <p:cNvPr id="1683" name="Google Shape;1683;p150"/>
            <p:cNvSpPr/>
            <p:nvPr/>
          </p:nvSpPr>
          <p:spPr>
            <a:xfrm>
              <a:off x="4629213" y="5634025"/>
              <a:ext cx="6875763" cy="67248"/>
            </a:xfrm>
            <a:custGeom>
              <a:rect b="b" l="l" r="r" t="t"/>
              <a:pathLst>
                <a:path extrusionOk="0" h="101891" w="9323069">
                  <a:moveTo>
                    <a:pt x="4693635" y="0"/>
                  </a:moveTo>
                  <a:lnTo>
                    <a:pt x="0" y="0"/>
                  </a:lnTo>
                  <a:cubicBezTo>
                    <a:pt x="0" y="0"/>
                    <a:pt x="156972" y="101891"/>
                    <a:pt x="235839" y="101891"/>
                  </a:cubicBezTo>
                  <a:lnTo>
                    <a:pt x="9087326" y="101891"/>
                  </a:lnTo>
                  <a:cubicBezTo>
                    <a:pt x="9166098" y="101891"/>
                    <a:pt x="9323070" y="0"/>
                    <a:pt x="932307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150"/>
            <p:cNvSpPr/>
            <p:nvPr/>
          </p:nvSpPr>
          <p:spPr>
            <a:xfrm>
              <a:off x="5273121" y="5129290"/>
              <a:ext cx="5587011" cy="377884"/>
            </a:xfrm>
            <a:custGeom>
              <a:rect b="b" l="l" r="r" t="t"/>
              <a:pathLst>
                <a:path extrusionOk="0" h="503845" w="7575608">
                  <a:moveTo>
                    <a:pt x="7575338" y="0"/>
                  </a:moveTo>
                  <a:lnTo>
                    <a:pt x="7368265" y="0"/>
                  </a:lnTo>
                  <a:lnTo>
                    <a:pt x="7368265" y="185898"/>
                  </a:lnTo>
                  <a:lnTo>
                    <a:pt x="219371" y="185898"/>
                  </a:lnTo>
                  <a:lnTo>
                    <a:pt x="219371" y="0"/>
                  </a:lnTo>
                  <a:lnTo>
                    <a:pt x="296" y="0"/>
                  </a:lnTo>
                  <a:cubicBezTo>
                    <a:pt x="296" y="97135"/>
                    <a:pt x="-370" y="194175"/>
                    <a:pt x="296" y="291309"/>
                  </a:cubicBezTo>
                  <a:cubicBezTo>
                    <a:pt x="-877" y="350642"/>
                    <a:pt x="6240" y="409849"/>
                    <a:pt x="21442" y="467218"/>
                  </a:cubicBezTo>
                  <a:cubicBezTo>
                    <a:pt x="31729" y="502324"/>
                    <a:pt x="34777" y="503846"/>
                    <a:pt x="70877" y="503846"/>
                  </a:cubicBezTo>
                  <a:lnTo>
                    <a:pt x="7504568" y="503846"/>
                  </a:lnTo>
                  <a:cubicBezTo>
                    <a:pt x="7540668" y="503846"/>
                    <a:pt x="7543811" y="502324"/>
                    <a:pt x="7554098" y="467218"/>
                  </a:cubicBezTo>
                  <a:cubicBezTo>
                    <a:pt x="7569206" y="409831"/>
                    <a:pt x="7576322" y="350638"/>
                    <a:pt x="7575243" y="291310"/>
                  </a:cubicBezTo>
                  <a:cubicBezTo>
                    <a:pt x="7576005" y="194175"/>
                    <a:pt x="7575338" y="97135"/>
                    <a:pt x="7575338" y="0"/>
                  </a:cubicBezTo>
                  <a:close/>
                </a:path>
              </a:pathLst>
            </a:custGeom>
            <a:solidFill>
              <a:srgbClr val="4141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150"/>
            <p:cNvSpPr/>
            <p:nvPr/>
          </p:nvSpPr>
          <p:spPr>
            <a:xfrm>
              <a:off x="5273198" y="1706563"/>
              <a:ext cx="5586804" cy="3693361"/>
            </a:xfrm>
            <a:custGeom>
              <a:rect b="b" l="l" r="r" t="t"/>
              <a:pathLst>
                <a:path extrusionOk="0" h="4924481" w="7575328">
                  <a:moveTo>
                    <a:pt x="7548754" y="147272"/>
                  </a:moveTo>
                  <a:cubicBezTo>
                    <a:pt x="7509987" y="66596"/>
                    <a:pt x="7444265" y="19027"/>
                    <a:pt x="7355778" y="3235"/>
                  </a:cubicBezTo>
                  <a:cubicBezTo>
                    <a:pt x="7351968" y="2390"/>
                    <a:pt x="7348214" y="1309"/>
                    <a:pt x="7344538" y="0"/>
                  </a:cubicBezTo>
                  <a:lnTo>
                    <a:pt x="230792" y="0"/>
                  </a:lnTo>
                  <a:cubicBezTo>
                    <a:pt x="210694" y="5328"/>
                    <a:pt x="190025" y="9514"/>
                    <a:pt x="170498" y="16268"/>
                  </a:cubicBezTo>
                  <a:cubicBezTo>
                    <a:pt x="67931" y="53362"/>
                    <a:pt x="-286" y="150770"/>
                    <a:pt x="1" y="259724"/>
                  </a:cubicBezTo>
                  <a:lnTo>
                    <a:pt x="1" y="4756851"/>
                  </a:lnTo>
                  <a:cubicBezTo>
                    <a:pt x="1" y="4854652"/>
                    <a:pt x="69819" y="4924482"/>
                    <a:pt x="167641" y="4924482"/>
                  </a:cubicBezTo>
                  <a:lnTo>
                    <a:pt x="7406641" y="4924482"/>
                  </a:lnTo>
                  <a:cubicBezTo>
                    <a:pt x="7492366" y="4924482"/>
                    <a:pt x="7553707" y="4875011"/>
                    <a:pt x="7572567" y="4791290"/>
                  </a:cubicBezTo>
                  <a:cubicBezTo>
                    <a:pt x="7573251" y="4789162"/>
                    <a:pt x="7574178" y="4787119"/>
                    <a:pt x="7575329" y="4785201"/>
                  </a:cubicBezTo>
                  <a:lnTo>
                    <a:pt x="7575329" y="230422"/>
                  </a:lnTo>
                  <a:cubicBezTo>
                    <a:pt x="7567137" y="202642"/>
                    <a:pt x="7561423" y="173149"/>
                    <a:pt x="7548754" y="147272"/>
                  </a:cubicBezTo>
                  <a:close/>
                  <a:moveTo>
                    <a:pt x="7367779" y="4753902"/>
                  </a:moveTo>
                  <a:lnTo>
                    <a:pt x="219266" y="4753902"/>
                  </a:lnTo>
                  <a:lnTo>
                    <a:pt x="219266" y="290739"/>
                  </a:lnTo>
                  <a:lnTo>
                    <a:pt x="7368160" y="290739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150"/>
            <p:cNvSpPr/>
            <p:nvPr/>
          </p:nvSpPr>
          <p:spPr>
            <a:xfrm>
              <a:off x="4629213" y="5504421"/>
              <a:ext cx="6870600" cy="135900"/>
            </a:xfrm>
            <a:prstGeom prst="roundRect">
              <a:avLst>
                <a:gd fmla="val 16667" name="adj"/>
              </a:avLst>
            </a:prstGeom>
            <a:solidFill>
              <a:srgbClr val="E4E5E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7" name="Google Shape;1687;p150"/>
          <p:cNvSpPr/>
          <p:nvPr>
            <p:ph idx="2" type="pic"/>
          </p:nvPr>
        </p:nvSpPr>
        <p:spPr>
          <a:xfrm>
            <a:off x="796688" y="1865270"/>
            <a:ext cx="2010600" cy="1269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688" name="Google Shape;1688;p150"/>
          <p:cNvSpPr txBox="1"/>
          <p:nvPr>
            <p:ph idx="3" type="body"/>
          </p:nvPr>
        </p:nvSpPr>
        <p:spPr>
          <a:xfrm>
            <a:off x="3283536" y="3430136"/>
            <a:ext cx="2575500" cy="12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1689" name="Google Shape;1689;p150"/>
          <p:cNvGrpSpPr/>
          <p:nvPr/>
        </p:nvGrpSpPr>
        <p:grpSpPr>
          <a:xfrm>
            <a:off x="3276796" y="1781430"/>
            <a:ext cx="2610727" cy="1516791"/>
            <a:chOff x="4629213" y="1706563"/>
            <a:chExt cx="6875763" cy="3994710"/>
          </a:xfrm>
        </p:grpSpPr>
        <p:sp>
          <p:nvSpPr>
            <p:cNvPr id="1690" name="Google Shape;1690;p150"/>
            <p:cNvSpPr/>
            <p:nvPr/>
          </p:nvSpPr>
          <p:spPr>
            <a:xfrm>
              <a:off x="4629213" y="5634025"/>
              <a:ext cx="6875763" cy="67248"/>
            </a:xfrm>
            <a:custGeom>
              <a:rect b="b" l="l" r="r" t="t"/>
              <a:pathLst>
                <a:path extrusionOk="0" h="101891" w="9323069">
                  <a:moveTo>
                    <a:pt x="4693635" y="0"/>
                  </a:moveTo>
                  <a:lnTo>
                    <a:pt x="0" y="0"/>
                  </a:lnTo>
                  <a:cubicBezTo>
                    <a:pt x="0" y="0"/>
                    <a:pt x="156972" y="101891"/>
                    <a:pt x="235839" y="101891"/>
                  </a:cubicBezTo>
                  <a:lnTo>
                    <a:pt x="9087326" y="101891"/>
                  </a:lnTo>
                  <a:cubicBezTo>
                    <a:pt x="9166098" y="101891"/>
                    <a:pt x="9323070" y="0"/>
                    <a:pt x="932307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150"/>
            <p:cNvSpPr/>
            <p:nvPr/>
          </p:nvSpPr>
          <p:spPr>
            <a:xfrm>
              <a:off x="5273121" y="5129290"/>
              <a:ext cx="5587011" cy="377884"/>
            </a:xfrm>
            <a:custGeom>
              <a:rect b="b" l="l" r="r" t="t"/>
              <a:pathLst>
                <a:path extrusionOk="0" h="503845" w="7575608">
                  <a:moveTo>
                    <a:pt x="7575338" y="0"/>
                  </a:moveTo>
                  <a:lnTo>
                    <a:pt x="7368265" y="0"/>
                  </a:lnTo>
                  <a:lnTo>
                    <a:pt x="7368265" y="185898"/>
                  </a:lnTo>
                  <a:lnTo>
                    <a:pt x="219371" y="185898"/>
                  </a:lnTo>
                  <a:lnTo>
                    <a:pt x="219371" y="0"/>
                  </a:lnTo>
                  <a:lnTo>
                    <a:pt x="296" y="0"/>
                  </a:lnTo>
                  <a:cubicBezTo>
                    <a:pt x="296" y="97135"/>
                    <a:pt x="-370" y="194175"/>
                    <a:pt x="296" y="291309"/>
                  </a:cubicBezTo>
                  <a:cubicBezTo>
                    <a:pt x="-877" y="350642"/>
                    <a:pt x="6240" y="409849"/>
                    <a:pt x="21442" y="467218"/>
                  </a:cubicBezTo>
                  <a:cubicBezTo>
                    <a:pt x="31729" y="502324"/>
                    <a:pt x="34777" y="503846"/>
                    <a:pt x="70877" y="503846"/>
                  </a:cubicBezTo>
                  <a:lnTo>
                    <a:pt x="7504568" y="503846"/>
                  </a:lnTo>
                  <a:cubicBezTo>
                    <a:pt x="7540668" y="503846"/>
                    <a:pt x="7543811" y="502324"/>
                    <a:pt x="7554098" y="467218"/>
                  </a:cubicBezTo>
                  <a:cubicBezTo>
                    <a:pt x="7569206" y="409831"/>
                    <a:pt x="7576322" y="350638"/>
                    <a:pt x="7575243" y="291310"/>
                  </a:cubicBezTo>
                  <a:cubicBezTo>
                    <a:pt x="7576005" y="194175"/>
                    <a:pt x="7575338" y="97135"/>
                    <a:pt x="7575338" y="0"/>
                  </a:cubicBezTo>
                  <a:close/>
                </a:path>
              </a:pathLst>
            </a:custGeom>
            <a:solidFill>
              <a:srgbClr val="4141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50"/>
            <p:cNvSpPr/>
            <p:nvPr/>
          </p:nvSpPr>
          <p:spPr>
            <a:xfrm>
              <a:off x="5273198" y="1706563"/>
              <a:ext cx="5586804" cy="3693361"/>
            </a:xfrm>
            <a:custGeom>
              <a:rect b="b" l="l" r="r" t="t"/>
              <a:pathLst>
                <a:path extrusionOk="0" h="4924481" w="7575328">
                  <a:moveTo>
                    <a:pt x="7548754" y="147272"/>
                  </a:moveTo>
                  <a:cubicBezTo>
                    <a:pt x="7509987" y="66596"/>
                    <a:pt x="7444265" y="19027"/>
                    <a:pt x="7355778" y="3235"/>
                  </a:cubicBezTo>
                  <a:cubicBezTo>
                    <a:pt x="7351968" y="2390"/>
                    <a:pt x="7348214" y="1309"/>
                    <a:pt x="7344538" y="0"/>
                  </a:cubicBezTo>
                  <a:lnTo>
                    <a:pt x="230792" y="0"/>
                  </a:lnTo>
                  <a:cubicBezTo>
                    <a:pt x="210694" y="5328"/>
                    <a:pt x="190025" y="9514"/>
                    <a:pt x="170498" y="16268"/>
                  </a:cubicBezTo>
                  <a:cubicBezTo>
                    <a:pt x="67931" y="53362"/>
                    <a:pt x="-286" y="150770"/>
                    <a:pt x="1" y="259724"/>
                  </a:cubicBezTo>
                  <a:lnTo>
                    <a:pt x="1" y="4756851"/>
                  </a:lnTo>
                  <a:cubicBezTo>
                    <a:pt x="1" y="4854652"/>
                    <a:pt x="69819" y="4924482"/>
                    <a:pt x="167641" y="4924482"/>
                  </a:cubicBezTo>
                  <a:lnTo>
                    <a:pt x="7406641" y="4924482"/>
                  </a:lnTo>
                  <a:cubicBezTo>
                    <a:pt x="7492366" y="4924482"/>
                    <a:pt x="7553707" y="4875011"/>
                    <a:pt x="7572567" y="4791290"/>
                  </a:cubicBezTo>
                  <a:cubicBezTo>
                    <a:pt x="7573251" y="4789162"/>
                    <a:pt x="7574178" y="4787119"/>
                    <a:pt x="7575329" y="4785201"/>
                  </a:cubicBezTo>
                  <a:lnTo>
                    <a:pt x="7575329" y="230422"/>
                  </a:lnTo>
                  <a:cubicBezTo>
                    <a:pt x="7567137" y="202642"/>
                    <a:pt x="7561423" y="173149"/>
                    <a:pt x="7548754" y="147272"/>
                  </a:cubicBezTo>
                  <a:close/>
                  <a:moveTo>
                    <a:pt x="7367779" y="4753902"/>
                  </a:moveTo>
                  <a:lnTo>
                    <a:pt x="219266" y="4753902"/>
                  </a:lnTo>
                  <a:lnTo>
                    <a:pt x="219266" y="290739"/>
                  </a:lnTo>
                  <a:lnTo>
                    <a:pt x="7368160" y="290739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50"/>
            <p:cNvSpPr/>
            <p:nvPr/>
          </p:nvSpPr>
          <p:spPr>
            <a:xfrm>
              <a:off x="4629213" y="5504421"/>
              <a:ext cx="6870600" cy="135900"/>
            </a:xfrm>
            <a:prstGeom prst="roundRect">
              <a:avLst>
                <a:gd fmla="val 16667" name="adj"/>
              </a:avLst>
            </a:prstGeom>
            <a:solidFill>
              <a:srgbClr val="E4E5E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4" name="Google Shape;1694;p150"/>
          <p:cNvSpPr/>
          <p:nvPr>
            <p:ph idx="4" type="pic"/>
          </p:nvPr>
        </p:nvSpPr>
        <p:spPr>
          <a:xfrm>
            <a:off x="3578024" y="1865270"/>
            <a:ext cx="2010600" cy="1269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695" name="Google Shape;1695;p150"/>
          <p:cNvSpPr txBox="1"/>
          <p:nvPr>
            <p:ph idx="5" type="body"/>
          </p:nvPr>
        </p:nvSpPr>
        <p:spPr>
          <a:xfrm>
            <a:off x="6068919" y="3430136"/>
            <a:ext cx="2575500" cy="12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1696" name="Google Shape;1696;p150"/>
          <p:cNvGrpSpPr/>
          <p:nvPr/>
        </p:nvGrpSpPr>
        <p:grpSpPr>
          <a:xfrm>
            <a:off x="6062179" y="1781430"/>
            <a:ext cx="2610727" cy="1516791"/>
            <a:chOff x="4629213" y="1706563"/>
            <a:chExt cx="6875763" cy="3994710"/>
          </a:xfrm>
        </p:grpSpPr>
        <p:sp>
          <p:nvSpPr>
            <p:cNvPr id="1697" name="Google Shape;1697;p150"/>
            <p:cNvSpPr/>
            <p:nvPr/>
          </p:nvSpPr>
          <p:spPr>
            <a:xfrm>
              <a:off x="4629213" y="5634025"/>
              <a:ext cx="6875763" cy="67248"/>
            </a:xfrm>
            <a:custGeom>
              <a:rect b="b" l="l" r="r" t="t"/>
              <a:pathLst>
                <a:path extrusionOk="0" h="101891" w="9323069">
                  <a:moveTo>
                    <a:pt x="4693635" y="0"/>
                  </a:moveTo>
                  <a:lnTo>
                    <a:pt x="0" y="0"/>
                  </a:lnTo>
                  <a:cubicBezTo>
                    <a:pt x="0" y="0"/>
                    <a:pt x="156972" y="101891"/>
                    <a:pt x="235839" y="101891"/>
                  </a:cubicBezTo>
                  <a:lnTo>
                    <a:pt x="9087326" y="101891"/>
                  </a:lnTo>
                  <a:cubicBezTo>
                    <a:pt x="9166098" y="101891"/>
                    <a:pt x="9323070" y="0"/>
                    <a:pt x="932307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50"/>
            <p:cNvSpPr/>
            <p:nvPr/>
          </p:nvSpPr>
          <p:spPr>
            <a:xfrm>
              <a:off x="5273121" y="5129290"/>
              <a:ext cx="5587011" cy="377884"/>
            </a:xfrm>
            <a:custGeom>
              <a:rect b="b" l="l" r="r" t="t"/>
              <a:pathLst>
                <a:path extrusionOk="0" h="503845" w="7575608">
                  <a:moveTo>
                    <a:pt x="7575338" y="0"/>
                  </a:moveTo>
                  <a:lnTo>
                    <a:pt x="7368265" y="0"/>
                  </a:lnTo>
                  <a:lnTo>
                    <a:pt x="7368265" y="185898"/>
                  </a:lnTo>
                  <a:lnTo>
                    <a:pt x="219371" y="185898"/>
                  </a:lnTo>
                  <a:lnTo>
                    <a:pt x="219371" y="0"/>
                  </a:lnTo>
                  <a:lnTo>
                    <a:pt x="296" y="0"/>
                  </a:lnTo>
                  <a:cubicBezTo>
                    <a:pt x="296" y="97135"/>
                    <a:pt x="-370" y="194175"/>
                    <a:pt x="296" y="291309"/>
                  </a:cubicBezTo>
                  <a:cubicBezTo>
                    <a:pt x="-877" y="350642"/>
                    <a:pt x="6240" y="409849"/>
                    <a:pt x="21442" y="467218"/>
                  </a:cubicBezTo>
                  <a:cubicBezTo>
                    <a:pt x="31729" y="502324"/>
                    <a:pt x="34777" y="503846"/>
                    <a:pt x="70877" y="503846"/>
                  </a:cubicBezTo>
                  <a:lnTo>
                    <a:pt x="7504568" y="503846"/>
                  </a:lnTo>
                  <a:cubicBezTo>
                    <a:pt x="7540668" y="503846"/>
                    <a:pt x="7543811" y="502324"/>
                    <a:pt x="7554098" y="467218"/>
                  </a:cubicBezTo>
                  <a:cubicBezTo>
                    <a:pt x="7569206" y="409831"/>
                    <a:pt x="7576322" y="350638"/>
                    <a:pt x="7575243" y="291310"/>
                  </a:cubicBezTo>
                  <a:cubicBezTo>
                    <a:pt x="7576005" y="194175"/>
                    <a:pt x="7575338" y="97135"/>
                    <a:pt x="7575338" y="0"/>
                  </a:cubicBezTo>
                  <a:close/>
                </a:path>
              </a:pathLst>
            </a:custGeom>
            <a:solidFill>
              <a:srgbClr val="4141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50"/>
            <p:cNvSpPr/>
            <p:nvPr/>
          </p:nvSpPr>
          <p:spPr>
            <a:xfrm>
              <a:off x="5273198" y="1706563"/>
              <a:ext cx="5586804" cy="3693361"/>
            </a:xfrm>
            <a:custGeom>
              <a:rect b="b" l="l" r="r" t="t"/>
              <a:pathLst>
                <a:path extrusionOk="0" h="4924481" w="7575328">
                  <a:moveTo>
                    <a:pt x="7548754" y="147272"/>
                  </a:moveTo>
                  <a:cubicBezTo>
                    <a:pt x="7509987" y="66596"/>
                    <a:pt x="7444265" y="19027"/>
                    <a:pt x="7355778" y="3235"/>
                  </a:cubicBezTo>
                  <a:cubicBezTo>
                    <a:pt x="7351968" y="2390"/>
                    <a:pt x="7348214" y="1309"/>
                    <a:pt x="7344538" y="0"/>
                  </a:cubicBezTo>
                  <a:lnTo>
                    <a:pt x="230792" y="0"/>
                  </a:lnTo>
                  <a:cubicBezTo>
                    <a:pt x="210694" y="5328"/>
                    <a:pt x="190025" y="9514"/>
                    <a:pt x="170498" y="16268"/>
                  </a:cubicBezTo>
                  <a:cubicBezTo>
                    <a:pt x="67931" y="53362"/>
                    <a:pt x="-286" y="150770"/>
                    <a:pt x="1" y="259724"/>
                  </a:cubicBezTo>
                  <a:lnTo>
                    <a:pt x="1" y="4756851"/>
                  </a:lnTo>
                  <a:cubicBezTo>
                    <a:pt x="1" y="4854652"/>
                    <a:pt x="69819" y="4924482"/>
                    <a:pt x="167641" y="4924482"/>
                  </a:cubicBezTo>
                  <a:lnTo>
                    <a:pt x="7406641" y="4924482"/>
                  </a:lnTo>
                  <a:cubicBezTo>
                    <a:pt x="7492366" y="4924482"/>
                    <a:pt x="7553707" y="4875011"/>
                    <a:pt x="7572567" y="4791290"/>
                  </a:cubicBezTo>
                  <a:cubicBezTo>
                    <a:pt x="7573251" y="4789162"/>
                    <a:pt x="7574178" y="4787119"/>
                    <a:pt x="7575329" y="4785201"/>
                  </a:cubicBezTo>
                  <a:lnTo>
                    <a:pt x="7575329" y="230422"/>
                  </a:lnTo>
                  <a:cubicBezTo>
                    <a:pt x="7567137" y="202642"/>
                    <a:pt x="7561423" y="173149"/>
                    <a:pt x="7548754" y="147272"/>
                  </a:cubicBezTo>
                  <a:close/>
                  <a:moveTo>
                    <a:pt x="7367779" y="4753902"/>
                  </a:moveTo>
                  <a:lnTo>
                    <a:pt x="219266" y="4753902"/>
                  </a:lnTo>
                  <a:lnTo>
                    <a:pt x="219266" y="290739"/>
                  </a:lnTo>
                  <a:lnTo>
                    <a:pt x="7368160" y="290739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50"/>
            <p:cNvSpPr/>
            <p:nvPr/>
          </p:nvSpPr>
          <p:spPr>
            <a:xfrm>
              <a:off x="4629213" y="5504421"/>
              <a:ext cx="6870600" cy="135900"/>
            </a:xfrm>
            <a:prstGeom prst="roundRect">
              <a:avLst>
                <a:gd fmla="val 16667" name="adj"/>
              </a:avLst>
            </a:prstGeom>
            <a:solidFill>
              <a:srgbClr val="E4E5E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50"/>
          <p:cNvSpPr/>
          <p:nvPr>
            <p:ph idx="6" type="pic"/>
          </p:nvPr>
        </p:nvSpPr>
        <p:spPr>
          <a:xfrm>
            <a:off x="6363407" y="1865270"/>
            <a:ext cx="2010600" cy="1269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702" name="Google Shape;1702;p150"/>
          <p:cNvSpPr txBox="1"/>
          <p:nvPr>
            <p:ph idx="7" type="body"/>
          </p:nvPr>
        </p:nvSpPr>
        <p:spPr>
          <a:xfrm>
            <a:off x="473006" y="4725830"/>
            <a:ext cx="1766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703" name="Google Shape;1703;p150"/>
          <p:cNvSpPr txBox="1"/>
          <p:nvPr/>
        </p:nvSpPr>
        <p:spPr>
          <a:xfrm rot="5400000">
            <a:off x="8247000" y="4183500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Timeline">
  <p:cSld name="7_Text x3 Points_1"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51"/>
          <p:cNvSpPr txBox="1"/>
          <p:nvPr>
            <p:ph type="title"/>
          </p:nvPr>
        </p:nvSpPr>
        <p:spPr>
          <a:xfrm>
            <a:off x="495300" y="853688"/>
            <a:ext cx="77226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6" name="Google Shape;1706;p151"/>
          <p:cNvSpPr txBox="1"/>
          <p:nvPr>
            <p:ph idx="1" type="body"/>
          </p:nvPr>
        </p:nvSpPr>
        <p:spPr>
          <a:xfrm>
            <a:off x="502931" y="2569482"/>
            <a:ext cx="1706400" cy="21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/>
            </a:lvl1pPr>
            <a:lvl2pPr indent="-228600" lvl="1" marL="914400" marR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707" name="Google Shape;1707;p151"/>
          <p:cNvCxnSpPr/>
          <p:nvPr/>
        </p:nvCxnSpPr>
        <p:spPr>
          <a:xfrm>
            <a:off x="2425575" y="2596106"/>
            <a:ext cx="0" cy="211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8" name="Google Shape;1708;p151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9" name="Google Shape;1709;p151"/>
          <p:cNvSpPr txBox="1"/>
          <p:nvPr>
            <p:ph idx="2" type="body"/>
          </p:nvPr>
        </p:nvSpPr>
        <p:spPr>
          <a:xfrm>
            <a:off x="2636044" y="2569482"/>
            <a:ext cx="1706400" cy="21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/>
            </a:lvl1pPr>
            <a:lvl2pPr indent="-228600" lvl="1" marL="914400" marR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710" name="Google Shape;1710;p151"/>
          <p:cNvCxnSpPr/>
          <p:nvPr/>
        </p:nvCxnSpPr>
        <p:spPr>
          <a:xfrm>
            <a:off x="4558688" y="2596106"/>
            <a:ext cx="0" cy="211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11" name="Google Shape;1711;p151"/>
          <p:cNvSpPr txBox="1"/>
          <p:nvPr>
            <p:ph idx="3" type="body"/>
          </p:nvPr>
        </p:nvSpPr>
        <p:spPr>
          <a:xfrm>
            <a:off x="4785131" y="2569482"/>
            <a:ext cx="1706400" cy="21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/>
            </a:lvl1pPr>
            <a:lvl2pPr indent="-228600" lvl="1" marL="914400" marR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712" name="Google Shape;1712;p151"/>
          <p:cNvCxnSpPr/>
          <p:nvPr/>
        </p:nvCxnSpPr>
        <p:spPr>
          <a:xfrm>
            <a:off x="6707775" y="2596106"/>
            <a:ext cx="0" cy="211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13" name="Google Shape;1713;p151"/>
          <p:cNvSpPr txBox="1"/>
          <p:nvPr>
            <p:ph idx="4" type="body"/>
          </p:nvPr>
        </p:nvSpPr>
        <p:spPr>
          <a:xfrm>
            <a:off x="6934219" y="2569482"/>
            <a:ext cx="1706400" cy="21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/>
            </a:lvl1pPr>
            <a:lvl2pPr indent="-228600" lvl="1" marL="914400" marR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14" name="Google Shape;1714;p151"/>
          <p:cNvSpPr txBox="1"/>
          <p:nvPr>
            <p:ph idx="5" type="subTitle"/>
          </p:nvPr>
        </p:nvSpPr>
        <p:spPr>
          <a:xfrm>
            <a:off x="497981" y="2164781"/>
            <a:ext cx="1714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1pPr>
            <a:lvl2pPr lvl="1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1">
                <a:solidFill>
                  <a:schemeClr val="dk2"/>
                </a:solidFill>
              </a:defRPr>
            </a:lvl2pPr>
            <a:lvl3pPr lvl="2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1">
                <a:solidFill>
                  <a:schemeClr val="dk2"/>
                </a:solidFill>
              </a:defRPr>
            </a:lvl3pPr>
            <a:lvl4pPr lvl="3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1">
                <a:solidFill>
                  <a:schemeClr val="dk2"/>
                </a:solidFill>
              </a:defRPr>
            </a:lvl4pPr>
            <a:lvl5pPr lvl="4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1">
                <a:solidFill>
                  <a:schemeClr val="dk2"/>
                </a:solidFill>
              </a:defRPr>
            </a:lvl5pPr>
            <a:lvl6pPr lvl="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15" name="Google Shape;1715;p151"/>
          <p:cNvSpPr txBox="1"/>
          <p:nvPr>
            <p:ph idx="6" type="subTitle"/>
          </p:nvPr>
        </p:nvSpPr>
        <p:spPr>
          <a:xfrm>
            <a:off x="2631994" y="2164781"/>
            <a:ext cx="1714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1pPr>
            <a:lvl2pPr lvl="1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1">
                <a:solidFill>
                  <a:schemeClr val="dk2"/>
                </a:solidFill>
              </a:defRPr>
            </a:lvl2pPr>
            <a:lvl3pPr lvl="2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1">
                <a:solidFill>
                  <a:schemeClr val="dk2"/>
                </a:solidFill>
              </a:defRPr>
            </a:lvl3pPr>
            <a:lvl4pPr lvl="3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1">
                <a:solidFill>
                  <a:schemeClr val="dk2"/>
                </a:solidFill>
              </a:defRPr>
            </a:lvl4pPr>
            <a:lvl5pPr lvl="4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1">
                <a:solidFill>
                  <a:schemeClr val="dk2"/>
                </a:solidFill>
              </a:defRPr>
            </a:lvl5pPr>
            <a:lvl6pPr lvl="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16" name="Google Shape;1716;p151"/>
          <p:cNvSpPr txBox="1"/>
          <p:nvPr>
            <p:ph idx="7" type="subTitle"/>
          </p:nvPr>
        </p:nvSpPr>
        <p:spPr>
          <a:xfrm>
            <a:off x="4781550" y="2164781"/>
            <a:ext cx="1714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1pPr>
            <a:lvl2pPr lvl="1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1">
                <a:solidFill>
                  <a:schemeClr val="dk2"/>
                </a:solidFill>
              </a:defRPr>
            </a:lvl2pPr>
            <a:lvl3pPr lvl="2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1">
                <a:solidFill>
                  <a:schemeClr val="dk2"/>
                </a:solidFill>
              </a:defRPr>
            </a:lvl3pPr>
            <a:lvl4pPr lvl="3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1">
                <a:solidFill>
                  <a:schemeClr val="dk2"/>
                </a:solidFill>
              </a:defRPr>
            </a:lvl4pPr>
            <a:lvl5pPr lvl="4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1">
                <a:solidFill>
                  <a:schemeClr val="dk2"/>
                </a:solidFill>
              </a:defRPr>
            </a:lvl5pPr>
            <a:lvl6pPr lvl="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17" name="Google Shape;1717;p151"/>
          <p:cNvSpPr txBox="1"/>
          <p:nvPr>
            <p:ph idx="8" type="subTitle"/>
          </p:nvPr>
        </p:nvSpPr>
        <p:spPr>
          <a:xfrm>
            <a:off x="6931106" y="2164781"/>
            <a:ext cx="1714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1pPr>
            <a:lvl2pPr lvl="1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1">
                <a:solidFill>
                  <a:schemeClr val="dk2"/>
                </a:solidFill>
              </a:defRPr>
            </a:lvl2pPr>
            <a:lvl3pPr lvl="2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1">
                <a:solidFill>
                  <a:schemeClr val="dk2"/>
                </a:solidFill>
              </a:defRPr>
            </a:lvl3pPr>
            <a:lvl4pPr lvl="3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1">
                <a:solidFill>
                  <a:schemeClr val="dk2"/>
                </a:solidFill>
              </a:defRPr>
            </a:lvl4pPr>
            <a:lvl5pPr lvl="4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1">
                <a:solidFill>
                  <a:schemeClr val="dk2"/>
                </a:solidFill>
              </a:defRPr>
            </a:lvl5pPr>
            <a:lvl6pPr lvl="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18" name="Google Shape;1718;p151"/>
          <p:cNvSpPr txBox="1"/>
          <p:nvPr>
            <p:ph idx="9" type="subTitle"/>
          </p:nvPr>
        </p:nvSpPr>
        <p:spPr>
          <a:xfrm>
            <a:off x="497981" y="1532531"/>
            <a:ext cx="77226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/>
            </a:lvl1pPr>
            <a:lvl2pPr lvl="1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lvl="2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3pPr>
            <a:lvl4pPr lvl="3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lvl="4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lvl="5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9" name="Google Shape;1719;p151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 / Section" showMasterSp="0">
  <p:cSld name="Segue / Section">
    <p:bg>
      <p:bgPr>
        <a:solidFill>
          <a:schemeClr val="accent6"/>
        </a:solidFill>
      </p:bgPr>
    </p:bg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152"/>
          <p:cNvSpPr txBox="1"/>
          <p:nvPr>
            <p:ph type="title"/>
          </p:nvPr>
        </p:nvSpPr>
        <p:spPr>
          <a:xfrm>
            <a:off x="342900" y="980029"/>
            <a:ext cx="8458200" cy="26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1800"/>
              <a:buNone/>
              <a:defRPr/>
            </a:lvl9pPr>
          </a:lstStyle>
          <a:p/>
        </p:txBody>
      </p:sp>
      <p:sp>
        <p:nvSpPr>
          <p:cNvPr id="1722" name="Google Shape;1722;p152"/>
          <p:cNvSpPr txBox="1"/>
          <p:nvPr>
            <p:ph idx="1" type="body"/>
          </p:nvPr>
        </p:nvSpPr>
        <p:spPr>
          <a:xfrm>
            <a:off x="342900" y="4313682"/>
            <a:ext cx="8458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C1FAF2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FAF2"/>
              </a:buClr>
              <a:buSzPts val="1400"/>
              <a:buNone/>
              <a:defRPr sz="1400">
                <a:solidFill>
                  <a:srgbClr val="C1FAF2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FAF2"/>
              </a:buClr>
              <a:buSzPts val="1400"/>
              <a:buNone/>
              <a:defRPr sz="1400">
                <a:solidFill>
                  <a:srgbClr val="C1FAF2"/>
                </a:solidFill>
              </a:defRPr>
            </a:lvl5pPr>
            <a:lvl6pPr indent="-342900" lvl="5" marL="2743200" rtl="0" algn="l">
              <a:lnSpc>
                <a:spcPct val="750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750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750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75000"/>
              </a:lnSpc>
              <a:spcBef>
                <a:spcPts val="700"/>
              </a:spcBef>
              <a:spcAft>
                <a:spcPts val="0"/>
              </a:spcAft>
              <a:buClr>
                <a:srgbClr val="5454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3" name="Google Shape;1723;p152"/>
          <p:cNvSpPr/>
          <p:nvPr/>
        </p:nvSpPr>
        <p:spPr>
          <a:xfrm>
            <a:off x="890588" y="-1211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p152"/>
          <p:cNvSpPr/>
          <p:nvPr/>
        </p:nvSpPr>
        <p:spPr>
          <a:xfrm>
            <a:off x="1609725" y="-1211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5" name="Google Shape;1725;p152"/>
          <p:cNvSpPr/>
          <p:nvPr/>
        </p:nvSpPr>
        <p:spPr>
          <a:xfrm>
            <a:off x="2328863" y="-1211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6" name="Google Shape;1726;p152"/>
          <p:cNvSpPr/>
          <p:nvPr/>
        </p:nvSpPr>
        <p:spPr>
          <a:xfrm>
            <a:off x="880110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7" name="Google Shape;1727;p152"/>
          <p:cNvSpPr/>
          <p:nvPr/>
        </p:nvSpPr>
        <p:spPr>
          <a:xfrm>
            <a:off x="3048000" y="-1211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8" name="Google Shape;1728;p152"/>
          <p:cNvSpPr/>
          <p:nvPr/>
        </p:nvSpPr>
        <p:spPr>
          <a:xfrm>
            <a:off x="3767137" y="-1211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9" name="Google Shape;1729;p152"/>
          <p:cNvSpPr/>
          <p:nvPr/>
        </p:nvSpPr>
        <p:spPr>
          <a:xfrm>
            <a:off x="4486275" y="-1211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0" name="Google Shape;1730;p152"/>
          <p:cNvSpPr/>
          <p:nvPr/>
        </p:nvSpPr>
        <p:spPr>
          <a:xfrm>
            <a:off x="8081963" y="0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152"/>
          <p:cNvSpPr/>
          <p:nvPr/>
        </p:nvSpPr>
        <p:spPr>
          <a:xfrm>
            <a:off x="7362825" y="-1211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152"/>
          <p:cNvSpPr/>
          <p:nvPr/>
        </p:nvSpPr>
        <p:spPr>
          <a:xfrm>
            <a:off x="6643688" y="0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3" name="Google Shape;1733;p152"/>
          <p:cNvSpPr/>
          <p:nvPr/>
        </p:nvSpPr>
        <p:spPr>
          <a:xfrm>
            <a:off x="5924550" y="0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4" name="Google Shape;1734;p152"/>
          <p:cNvSpPr/>
          <p:nvPr/>
        </p:nvSpPr>
        <p:spPr>
          <a:xfrm>
            <a:off x="5205413" y="-1211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152"/>
          <p:cNvSpPr/>
          <p:nvPr/>
        </p:nvSpPr>
        <p:spPr>
          <a:xfrm>
            <a:off x="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Google Shape;1736;p152"/>
          <p:cNvSpPr/>
          <p:nvPr/>
        </p:nvSpPr>
        <p:spPr>
          <a:xfrm>
            <a:off x="342899" y="653279"/>
            <a:ext cx="373200" cy="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pt.B" showMasterSp="0">
  <p:cSld name="1_Title Opt.B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5218985" y="1279922"/>
            <a:ext cx="30063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  <a:defRPr b="0" i="0" sz="4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 rot="5400000">
            <a:off x="7816007" y="3802220"/>
            <a:ext cx="1710300" cy="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DC3B06"/>
              </a:buClr>
              <a:buSzPts val="700"/>
              <a:buFont typeface="Arial"/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Arial"/>
              <a:buNone/>
              <a:defRPr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600"/>
              <a:buNone/>
              <a:defRPr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Arial"/>
              <a:buNone/>
              <a:defRPr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7"/>
          <p:cNvSpPr/>
          <p:nvPr>
            <p:ph idx="2" type="pic"/>
          </p:nvPr>
        </p:nvSpPr>
        <p:spPr>
          <a:xfrm>
            <a:off x="495300" y="426244"/>
            <a:ext cx="4290000" cy="4279200"/>
          </a:xfrm>
          <a:prstGeom prst="rect">
            <a:avLst/>
          </a:prstGeom>
          <a:solidFill>
            <a:srgbClr val="959595"/>
          </a:solidFill>
          <a:ln>
            <a:noFill/>
          </a:ln>
        </p:spPr>
      </p:sp>
      <p:sp>
        <p:nvSpPr>
          <p:cNvPr id="81" name="Google Shape;81;p17"/>
          <p:cNvSpPr/>
          <p:nvPr>
            <p:ph idx="3" type="pic"/>
          </p:nvPr>
        </p:nvSpPr>
        <p:spPr>
          <a:xfrm>
            <a:off x="929879" y="853679"/>
            <a:ext cx="3420600" cy="34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pic>
        <p:nvPicPr>
          <p:cNvPr id="82" name="Google Shape;8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29211" y="577290"/>
            <a:ext cx="1257294" cy="27638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>
            <p:ph idx="4" type="body"/>
          </p:nvPr>
        </p:nvSpPr>
        <p:spPr>
          <a:xfrm>
            <a:off x="5218985" y="3851672"/>
            <a:ext cx="29886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17"/>
          <p:cNvSpPr/>
          <p:nvPr/>
        </p:nvSpPr>
        <p:spPr>
          <a:xfrm rot="5400000">
            <a:off x="8101133" y="974044"/>
            <a:ext cx="1187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A picture containing table, drawing&#10;&#10;Description automatically generated" id="85" name="Google Shape;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663672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Graphic / Custom Layout">
  <p:cSld name="Title + Graphic / Custom Layout"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153"/>
          <p:cNvSpPr txBox="1"/>
          <p:nvPr>
            <p:ph type="title"/>
          </p:nvPr>
        </p:nvSpPr>
        <p:spPr>
          <a:xfrm>
            <a:off x="342900" y="307226"/>
            <a:ext cx="845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1800"/>
              <a:buNone/>
              <a:defRPr/>
            </a:lvl9pPr>
          </a:lstStyle>
          <a:p/>
        </p:txBody>
      </p:sp>
      <p:sp>
        <p:nvSpPr>
          <p:cNvPr id="1739" name="Google Shape;1739;p153"/>
          <p:cNvSpPr/>
          <p:nvPr/>
        </p:nvSpPr>
        <p:spPr>
          <a:xfrm>
            <a:off x="890588" y="-1211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0" name="Google Shape;1740;p153"/>
          <p:cNvSpPr/>
          <p:nvPr/>
        </p:nvSpPr>
        <p:spPr>
          <a:xfrm>
            <a:off x="1609725" y="-1211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1" name="Google Shape;1741;p153"/>
          <p:cNvSpPr/>
          <p:nvPr/>
        </p:nvSpPr>
        <p:spPr>
          <a:xfrm>
            <a:off x="2328863" y="-1211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153"/>
          <p:cNvSpPr/>
          <p:nvPr/>
        </p:nvSpPr>
        <p:spPr>
          <a:xfrm>
            <a:off x="880110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153"/>
          <p:cNvSpPr/>
          <p:nvPr/>
        </p:nvSpPr>
        <p:spPr>
          <a:xfrm>
            <a:off x="3048000" y="-1211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153"/>
          <p:cNvSpPr/>
          <p:nvPr/>
        </p:nvSpPr>
        <p:spPr>
          <a:xfrm>
            <a:off x="3767137" y="-1211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153"/>
          <p:cNvSpPr/>
          <p:nvPr/>
        </p:nvSpPr>
        <p:spPr>
          <a:xfrm>
            <a:off x="4486275" y="-1211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6" name="Google Shape;1746;p153"/>
          <p:cNvSpPr/>
          <p:nvPr/>
        </p:nvSpPr>
        <p:spPr>
          <a:xfrm>
            <a:off x="8081963" y="0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7" name="Google Shape;1747;p153"/>
          <p:cNvSpPr/>
          <p:nvPr/>
        </p:nvSpPr>
        <p:spPr>
          <a:xfrm>
            <a:off x="7362825" y="-1211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8" name="Google Shape;1748;p153"/>
          <p:cNvSpPr/>
          <p:nvPr/>
        </p:nvSpPr>
        <p:spPr>
          <a:xfrm>
            <a:off x="6643688" y="0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Google Shape;1749;p153"/>
          <p:cNvSpPr/>
          <p:nvPr/>
        </p:nvSpPr>
        <p:spPr>
          <a:xfrm>
            <a:off x="5924550" y="0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p153"/>
          <p:cNvSpPr/>
          <p:nvPr/>
        </p:nvSpPr>
        <p:spPr>
          <a:xfrm>
            <a:off x="5205413" y="-1211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153"/>
          <p:cNvSpPr/>
          <p:nvPr/>
        </p:nvSpPr>
        <p:spPr>
          <a:xfrm>
            <a:off x="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2" name="Google Shape;1752;p153"/>
          <p:cNvSpPr txBox="1"/>
          <p:nvPr>
            <p:ph idx="12" type="sldNum"/>
          </p:nvPr>
        </p:nvSpPr>
        <p:spPr>
          <a:xfrm>
            <a:off x="342900" y="4811896"/>
            <a:ext cx="2571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3" name="Google Shape;1753;p153"/>
          <p:cNvSpPr txBox="1"/>
          <p:nvPr>
            <p:ph idx="11" type="ftr"/>
          </p:nvPr>
        </p:nvSpPr>
        <p:spPr>
          <a:xfrm>
            <a:off x="600075" y="4811896"/>
            <a:ext cx="40578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Graphic / Custom Layout 1">
  <p:cSld name="Title + Graphic / Custom Layout_1"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154"/>
          <p:cNvSpPr txBox="1"/>
          <p:nvPr>
            <p:ph type="title"/>
          </p:nvPr>
        </p:nvSpPr>
        <p:spPr>
          <a:xfrm>
            <a:off x="342900" y="364376"/>
            <a:ext cx="845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 u="none" cap="none" strike="noStrike">
                <a:solidFill>
                  <a:schemeClr val="dk1"/>
                </a:solidFill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6" name="Google Shape;1756;p154"/>
          <p:cNvSpPr/>
          <p:nvPr/>
        </p:nvSpPr>
        <p:spPr>
          <a:xfrm>
            <a:off x="890588" y="-1210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Google Shape;1757;p154"/>
          <p:cNvSpPr/>
          <p:nvPr/>
        </p:nvSpPr>
        <p:spPr>
          <a:xfrm>
            <a:off x="1609725" y="-1210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154"/>
          <p:cNvSpPr/>
          <p:nvPr/>
        </p:nvSpPr>
        <p:spPr>
          <a:xfrm>
            <a:off x="2328863" y="-1210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9" name="Google Shape;1759;p154"/>
          <p:cNvSpPr/>
          <p:nvPr/>
        </p:nvSpPr>
        <p:spPr>
          <a:xfrm>
            <a:off x="880110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154"/>
          <p:cNvSpPr/>
          <p:nvPr/>
        </p:nvSpPr>
        <p:spPr>
          <a:xfrm>
            <a:off x="3048000" y="-1210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154"/>
          <p:cNvSpPr/>
          <p:nvPr/>
        </p:nvSpPr>
        <p:spPr>
          <a:xfrm>
            <a:off x="3767138" y="-1210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154"/>
          <p:cNvSpPr/>
          <p:nvPr/>
        </p:nvSpPr>
        <p:spPr>
          <a:xfrm>
            <a:off x="4486275" y="-1210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p154"/>
          <p:cNvSpPr/>
          <p:nvPr/>
        </p:nvSpPr>
        <p:spPr>
          <a:xfrm>
            <a:off x="8081963" y="0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Google Shape;1764;p154"/>
          <p:cNvSpPr/>
          <p:nvPr/>
        </p:nvSpPr>
        <p:spPr>
          <a:xfrm>
            <a:off x="7362825" y="-1210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5" name="Google Shape;1765;p154"/>
          <p:cNvSpPr/>
          <p:nvPr/>
        </p:nvSpPr>
        <p:spPr>
          <a:xfrm>
            <a:off x="6643688" y="0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154"/>
          <p:cNvSpPr/>
          <p:nvPr/>
        </p:nvSpPr>
        <p:spPr>
          <a:xfrm>
            <a:off x="5924550" y="0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p154"/>
          <p:cNvSpPr/>
          <p:nvPr/>
        </p:nvSpPr>
        <p:spPr>
          <a:xfrm>
            <a:off x="5205413" y="-1210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p154"/>
          <p:cNvSpPr/>
          <p:nvPr/>
        </p:nvSpPr>
        <p:spPr>
          <a:xfrm>
            <a:off x="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p154"/>
          <p:cNvSpPr txBox="1"/>
          <p:nvPr>
            <p:ph idx="11" type="ftr"/>
          </p:nvPr>
        </p:nvSpPr>
        <p:spPr>
          <a:xfrm>
            <a:off x="600075" y="4811896"/>
            <a:ext cx="40578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0" name="Google Shape;1770;p154"/>
          <p:cNvSpPr txBox="1"/>
          <p:nvPr>
            <p:ph idx="12" type="sldNum"/>
          </p:nvPr>
        </p:nvSpPr>
        <p:spPr>
          <a:xfrm>
            <a:off x="8146275" y="4811896"/>
            <a:ext cx="2571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1" name="Google Shape;1771;p154"/>
          <p:cNvSpPr/>
          <p:nvPr/>
        </p:nvSpPr>
        <p:spPr>
          <a:xfrm>
            <a:off x="1" y="5088636"/>
            <a:ext cx="5375100" cy="5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2" name="Google Shape;1772;p154"/>
          <p:cNvSpPr/>
          <p:nvPr/>
        </p:nvSpPr>
        <p:spPr>
          <a:xfrm>
            <a:off x="6643685" y="5088636"/>
            <a:ext cx="2500200" cy="5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154"/>
          <p:cNvSpPr/>
          <p:nvPr/>
        </p:nvSpPr>
        <p:spPr>
          <a:xfrm>
            <a:off x="5375020" y="5088636"/>
            <a:ext cx="1268700" cy="5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154"/>
          <p:cNvSpPr txBox="1"/>
          <p:nvPr/>
        </p:nvSpPr>
        <p:spPr>
          <a:xfrm>
            <a:off x="394088" y="1019400"/>
            <a:ext cx="804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5" name="Google Shape;1775;p154"/>
          <p:cNvSpPr txBox="1"/>
          <p:nvPr>
            <p:ph idx="1" type="body"/>
          </p:nvPr>
        </p:nvSpPr>
        <p:spPr>
          <a:xfrm>
            <a:off x="495300" y="1262979"/>
            <a:ext cx="7284300" cy="31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roxima Nova"/>
              <a:buNone/>
              <a:defRPr i="0" sz="14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None/>
              <a:defRPr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Proxima Nova"/>
              <a:buChar char="•"/>
              <a:defRPr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Proxima Nova"/>
              <a:buNone/>
              <a:defRPr i="0" sz="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Proxima Nova"/>
              <a:buNone/>
              <a:defRPr i="0" sz="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•"/>
              <a:defRPr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•"/>
              <a:defRPr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•"/>
              <a:defRPr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•"/>
              <a:defRPr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16">
          <p15:clr>
            <a:srgbClr val="FA7B17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Content + Graphic">
  <p:cSld name="Title + 1 Column Content + Graphic"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55"/>
          <p:cNvSpPr txBox="1"/>
          <p:nvPr>
            <p:ph type="title"/>
          </p:nvPr>
        </p:nvSpPr>
        <p:spPr>
          <a:xfrm>
            <a:off x="342900" y="307226"/>
            <a:ext cx="845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1400"/>
              <a:buNone/>
              <a:defRPr/>
            </a:lvl9pPr>
          </a:lstStyle>
          <a:p/>
        </p:txBody>
      </p:sp>
      <p:sp>
        <p:nvSpPr>
          <p:cNvPr id="1778" name="Google Shape;1778;p155"/>
          <p:cNvSpPr/>
          <p:nvPr/>
        </p:nvSpPr>
        <p:spPr>
          <a:xfrm>
            <a:off x="890588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155"/>
          <p:cNvSpPr/>
          <p:nvPr/>
        </p:nvSpPr>
        <p:spPr>
          <a:xfrm>
            <a:off x="160972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155"/>
          <p:cNvSpPr/>
          <p:nvPr/>
        </p:nvSpPr>
        <p:spPr>
          <a:xfrm>
            <a:off x="2328863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p155"/>
          <p:cNvSpPr/>
          <p:nvPr/>
        </p:nvSpPr>
        <p:spPr>
          <a:xfrm>
            <a:off x="880110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2" name="Google Shape;1782;p155"/>
          <p:cNvSpPr/>
          <p:nvPr/>
        </p:nvSpPr>
        <p:spPr>
          <a:xfrm>
            <a:off x="3048000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3" name="Google Shape;1783;p155"/>
          <p:cNvSpPr/>
          <p:nvPr/>
        </p:nvSpPr>
        <p:spPr>
          <a:xfrm>
            <a:off x="3767138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4" name="Google Shape;1784;p155"/>
          <p:cNvSpPr/>
          <p:nvPr/>
        </p:nvSpPr>
        <p:spPr>
          <a:xfrm>
            <a:off x="448627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5" name="Google Shape;1785;p155"/>
          <p:cNvSpPr/>
          <p:nvPr/>
        </p:nvSpPr>
        <p:spPr>
          <a:xfrm>
            <a:off x="8081963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6" name="Google Shape;1786;p155"/>
          <p:cNvSpPr/>
          <p:nvPr/>
        </p:nvSpPr>
        <p:spPr>
          <a:xfrm>
            <a:off x="7362825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Google Shape;1787;p155"/>
          <p:cNvSpPr/>
          <p:nvPr/>
        </p:nvSpPr>
        <p:spPr>
          <a:xfrm>
            <a:off x="6643688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8" name="Google Shape;1788;p155"/>
          <p:cNvSpPr/>
          <p:nvPr/>
        </p:nvSpPr>
        <p:spPr>
          <a:xfrm>
            <a:off x="5924550" y="0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9" name="Google Shape;1789;p155"/>
          <p:cNvSpPr/>
          <p:nvPr/>
        </p:nvSpPr>
        <p:spPr>
          <a:xfrm>
            <a:off x="5205413" y="-1211"/>
            <a:ext cx="1716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p155"/>
          <p:cNvSpPr/>
          <p:nvPr/>
        </p:nvSpPr>
        <p:spPr>
          <a:xfrm>
            <a:off x="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1" name="Google Shape;1791;p155"/>
          <p:cNvSpPr txBox="1"/>
          <p:nvPr>
            <p:ph idx="12" type="sldNum"/>
          </p:nvPr>
        </p:nvSpPr>
        <p:spPr>
          <a:xfrm>
            <a:off x="342900" y="4811896"/>
            <a:ext cx="2571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2" name="Google Shape;1792;p155"/>
          <p:cNvSpPr txBox="1"/>
          <p:nvPr>
            <p:ph idx="1" type="body"/>
          </p:nvPr>
        </p:nvSpPr>
        <p:spPr>
          <a:xfrm>
            <a:off x="342900" y="1371600"/>
            <a:ext cx="4142100" cy="3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u="none" cap="none" strike="noStrike">
                <a:solidFill>
                  <a:schemeClr val="dk1"/>
                </a:solidFill>
              </a:defRPr>
            </a:lvl1pPr>
            <a:lvl2pPr indent="-3048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i="0" sz="1200" u="none" cap="none" strike="noStrike">
                <a:solidFill>
                  <a:schemeClr val="dk1"/>
                </a:solidFill>
              </a:defRPr>
            </a:lvl2pPr>
            <a:lvl3pPr indent="-3048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i="0" sz="1200" u="none" cap="none" strike="noStrike">
                <a:solidFill>
                  <a:schemeClr val="dk1"/>
                </a:solidFill>
              </a:defRPr>
            </a:lvl3pPr>
            <a:lvl4pPr indent="-3048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i="0" sz="1200" u="none" cap="none" strike="noStrike">
                <a:solidFill>
                  <a:schemeClr val="dk1"/>
                </a:solidFill>
              </a:defRPr>
            </a:lvl4pPr>
            <a:lvl5pPr indent="-3048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i="0" sz="1200" u="none" cap="none" strike="noStrike">
                <a:solidFill>
                  <a:schemeClr val="dk1"/>
                </a:solidFill>
              </a:defRPr>
            </a:lvl5pPr>
            <a:lvl6pPr indent="-304800" lvl="5" marL="2743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i="0" sz="1200" u="none" cap="none" strike="noStrike">
                <a:solidFill>
                  <a:schemeClr val="dk1"/>
                </a:solidFill>
              </a:defRPr>
            </a:lvl6pPr>
            <a:lvl7pPr indent="-304800" lvl="6" marL="3200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i="0" sz="1200" u="none" cap="none" strike="noStrike">
                <a:solidFill>
                  <a:schemeClr val="dk1"/>
                </a:solidFill>
              </a:defRPr>
            </a:lvl7pPr>
            <a:lvl8pPr indent="-304800" lvl="7" marL="3657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i="0" sz="1200" u="none" cap="none" strike="noStrike">
                <a:solidFill>
                  <a:schemeClr val="dk1"/>
                </a:solidFill>
              </a:defRPr>
            </a:lvl8pPr>
            <a:lvl9pPr indent="-304800" lvl="8" marL="4114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⁃"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Graphic / Custom Layout 2">
  <p:cSld name="Title + Graphic / Custom Layout_2"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156"/>
          <p:cNvSpPr txBox="1"/>
          <p:nvPr>
            <p:ph type="title"/>
          </p:nvPr>
        </p:nvSpPr>
        <p:spPr>
          <a:xfrm>
            <a:off x="342900" y="364376"/>
            <a:ext cx="845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 u="none" cap="none" strike="noStrike">
                <a:solidFill>
                  <a:schemeClr val="dk1"/>
                </a:solidFill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EFC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6E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5" name="Google Shape;1795;p156"/>
          <p:cNvSpPr/>
          <p:nvPr/>
        </p:nvSpPr>
        <p:spPr>
          <a:xfrm>
            <a:off x="890588" y="-1210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p156"/>
          <p:cNvSpPr/>
          <p:nvPr/>
        </p:nvSpPr>
        <p:spPr>
          <a:xfrm>
            <a:off x="1609725" y="-1210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56"/>
          <p:cNvSpPr/>
          <p:nvPr/>
        </p:nvSpPr>
        <p:spPr>
          <a:xfrm>
            <a:off x="2328863" y="-1210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56"/>
          <p:cNvSpPr/>
          <p:nvPr/>
        </p:nvSpPr>
        <p:spPr>
          <a:xfrm>
            <a:off x="880110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9" name="Google Shape;1799;p156"/>
          <p:cNvSpPr/>
          <p:nvPr/>
        </p:nvSpPr>
        <p:spPr>
          <a:xfrm>
            <a:off x="3048000" y="-1210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p156"/>
          <p:cNvSpPr/>
          <p:nvPr/>
        </p:nvSpPr>
        <p:spPr>
          <a:xfrm>
            <a:off x="3767138" y="-1210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156"/>
          <p:cNvSpPr/>
          <p:nvPr/>
        </p:nvSpPr>
        <p:spPr>
          <a:xfrm>
            <a:off x="4486275" y="-1210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p156"/>
          <p:cNvSpPr/>
          <p:nvPr/>
        </p:nvSpPr>
        <p:spPr>
          <a:xfrm>
            <a:off x="8081963" y="0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p156"/>
          <p:cNvSpPr/>
          <p:nvPr/>
        </p:nvSpPr>
        <p:spPr>
          <a:xfrm>
            <a:off x="7362825" y="-1210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56"/>
          <p:cNvSpPr/>
          <p:nvPr/>
        </p:nvSpPr>
        <p:spPr>
          <a:xfrm>
            <a:off x="6643688" y="0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56"/>
          <p:cNvSpPr/>
          <p:nvPr/>
        </p:nvSpPr>
        <p:spPr>
          <a:xfrm>
            <a:off x="5924550" y="0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p156"/>
          <p:cNvSpPr/>
          <p:nvPr/>
        </p:nvSpPr>
        <p:spPr>
          <a:xfrm>
            <a:off x="5205413" y="-1210"/>
            <a:ext cx="1713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156"/>
          <p:cNvSpPr/>
          <p:nvPr/>
        </p:nvSpPr>
        <p:spPr>
          <a:xfrm>
            <a:off x="0" y="0"/>
            <a:ext cx="342900" cy="219600"/>
          </a:xfrm>
          <a:prstGeom prst="rect">
            <a:avLst/>
          </a:pr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8" name="Google Shape;1808;p156"/>
          <p:cNvSpPr txBox="1"/>
          <p:nvPr>
            <p:ph idx="11" type="ftr"/>
          </p:nvPr>
        </p:nvSpPr>
        <p:spPr>
          <a:xfrm>
            <a:off x="600075" y="4811896"/>
            <a:ext cx="40578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9" name="Google Shape;1809;p156"/>
          <p:cNvSpPr txBox="1"/>
          <p:nvPr>
            <p:ph idx="12" type="sldNum"/>
          </p:nvPr>
        </p:nvSpPr>
        <p:spPr>
          <a:xfrm>
            <a:off x="8146275" y="4811896"/>
            <a:ext cx="2571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3665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0" name="Google Shape;1810;p156"/>
          <p:cNvSpPr/>
          <p:nvPr/>
        </p:nvSpPr>
        <p:spPr>
          <a:xfrm>
            <a:off x="1" y="5088636"/>
            <a:ext cx="5375100" cy="5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56"/>
          <p:cNvSpPr/>
          <p:nvPr/>
        </p:nvSpPr>
        <p:spPr>
          <a:xfrm>
            <a:off x="6643685" y="5088636"/>
            <a:ext cx="2500200" cy="5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56"/>
          <p:cNvSpPr/>
          <p:nvPr/>
        </p:nvSpPr>
        <p:spPr>
          <a:xfrm>
            <a:off x="5375020" y="5088636"/>
            <a:ext cx="1268700" cy="5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156"/>
          <p:cNvSpPr txBox="1"/>
          <p:nvPr/>
        </p:nvSpPr>
        <p:spPr>
          <a:xfrm>
            <a:off x="394088" y="1019400"/>
            <a:ext cx="804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4" name="Google Shape;1814;p156"/>
          <p:cNvSpPr txBox="1"/>
          <p:nvPr>
            <p:ph idx="1" type="body"/>
          </p:nvPr>
        </p:nvSpPr>
        <p:spPr>
          <a:xfrm>
            <a:off x="495300" y="1262979"/>
            <a:ext cx="7284300" cy="31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roxima Nova"/>
              <a:buNone/>
              <a:defRPr i="0" sz="14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None/>
              <a:defRPr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Proxima Nova"/>
              <a:buChar char="•"/>
              <a:defRPr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Proxima Nova"/>
              <a:buNone/>
              <a:defRPr i="0" sz="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Proxima Nova"/>
              <a:buNone/>
              <a:defRPr i="0" sz="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•"/>
              <a:defRPr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•"/>
              <a:defRPr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•"/>
              <a:defRPr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•"/>
              <a:defRPr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16">
          <p15:clr>
            <a:srgbClr val="FA7B17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2">
  <p:cSld name="BLANK_2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1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9" name="Google Shape;1819;p1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820" name="Google Shape;1820;p1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27000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tatement Opt.C">
  <p:cSld name="4_Statement Opt.C"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160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9" name="Google Shape;1829;p160"/>
          <p:cNvSpPr txBox="1"/>
          <p:nvPr>
            <p:ph idx="1" type="body"/>
          </p:nvPr>
        </p:nvSpPr>
        <p:spPr>
          <a:xfrm>
            <a:off x="503182" y="1300358"/>
            <a:ext cx="7276200" cy="17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sz="560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560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2286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30" name="Google Shape;1830;p160"/>
          <p:cNvSpPr txBox="1"/>
          <p:nvPr>
            <p:ph idx="2" type="body"/>
          </p:nvPr>
        </p:nvSpPr>
        <p:spPr>
          <a:xfrm>
            <a:off x="503182" y="3408975"/>
            <a:ext cx="72762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31" name="Google Shape;1831;p160"/>
          <p:cNvSpPr txBox="1"/>
          <p:nvPr>
            <p:ph idx="3" type="body"/>
          </p:nvPr>
        </p:nvSpPr>
        <p:spPr>
          <a:xfrm>
            <a:off x="473006" y="4725829"/>
            <a:ext cx="1766400" cy="2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832" name="Google Shape;1832;p160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ext + Image x3">
  <p:cSld name="5_Text + Image x3"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161"/>
          <p:cNvSpPr txBox="1"/>
          <p:nvPr>
            <p:ph type="title"/>
          </p:nvPr>
        </p:nvSpPr>
        <p:spPr>
          <a:xfrm>
            <a:off x="503181" y="864396"/>
            <a:ext cx="38556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5" name="Google Shape;1835;p161"/>
          <p:cNvSpPr txBox="1"/>
          <p:nvPr>
            <p:ph idx="1" type="body"/>
          </p:nvPr>
        </p:nvSpPr>
        <p:spPr>
          <a:xfrm>
            <a:off x="503181" y="2140744"/>
            <a:ext cx="2575800" cy="25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36" name="Google Shape;1836;p161"/>
          <p:cNvSpPr/>
          <p:nvPr>
            <p:ph idx="2" type="pic"/>
          </p:nvPr>
        </p:nvSpPr>
        <p:spPr>
          <a:xfrm>
            <a:off x="3498056" y="2994422"/>
            <a:ext cx="1714500" cy="216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7" name="Google Shape;1837;p161"/>
          <p:cNvSpPr/>
          <p:nvPr>
            <p:ph idx="3" type="pic"/>
          </p:nvPr>
        </p:nvSpPr>
        <p:spPr>
          <a:xfrm>
            <a:off x="4785122" y="864396"/>
            <a:ext cx="2994600" cy="170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8" name="Google Shape;1838;p161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9" name="Google Shape;1839;p161"/>
          <p:cNvSpPr/>
          <p:nvPr>
            <p:ph idx="4" type="pic"/>
          </p:nvPr>
        </p:nvSpPr>
        <p:spPr>
          <a:xfrm>
            <a:off x="6065044" y="2987278"/>
            <a:ext cx="2152500" cy="170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0" name="Google Shape;1840;p161"/>
          <p:cNvSpPr txBox="1"/>
          <p:nvPr>
            <p:ph idx="5" type="body"/>
          </p:nvPr>
        </p:nvSpPr>
        <p:spPr>
          <a:xfrm>
            <a:off x="473006" y="4725829"/>
            <a:ext cx="1766400" cy="2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841" name="Google Shape;1841;p161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pt.A" showMasterSp="0">
  <p:cSld name="1_Title Opt.A"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162"/>
          <p:cNvSpPr txBox="1"/>
          <p:nvPr>
            <p:ph type="title"/>
          </p:nvPr>
        </p:nvSpPr>
        <p:spPr>
          <a:xfrm>
            <a:off x="4793458" y="1279921"/>
            <a:ext cx="34242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  <a:defRPr b="0" sz="4100"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844" name="Google Shape;1844;p1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96317" y="577290"/>
            <a:ext cx="1257294" cy="276388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p162"/>
          <p:cNvSpPr/>
          <p:nvPr>
            <p:ph idx="2" type="pic"/>
          </p:nvPr>
        </p:nvSpPr>
        <p:spPr>
          <a:xfrm>
            <a:off x="0" y="426244"/>
            <a:ext cx="4350600" cy="426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6" name="Google Shape;1846;p162"/>
          <p:cNvSpPr txBox="1"/>
          <p:nvPr>
            <p:ph idx="1" type="body"/>
          </p:nvPr>
        </p:nvSpPr>
        <p:spPr>
          <a:xfrm rot="5400000">
            <a:off x="7816007" y="3802220"/>
            <a:ext cx="1710300" cy="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DC3B06"/>
              </a:buClr>
              <a:buSzPts val="700"/>
              <a:buFont typeface="Arial"/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Arial"/>
              <a:buNone/>
              <a:defRPr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600"/>
              <a:buNone/>
              <a:defRPr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Arial"/>
              <a:buNone/>
              <a:defRPr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47" name="Google Shape;1847;p162"/>
          <p:cNvSpPr txBox="1"/>
          <p:nvPr>
            <p:ph idx="3" type="body"/>
          </p:nvPr>
        </p:nvSpPr>
        <p:spPr>
          <a:xfrm>
            <a:off x="4793456" y="3851672"/>
            <a:ext cx="3424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48" name="Google Shape;1848;p162"/>
          <p:cNvSpPr/>
          <p:nvPr/>
        </p:nvSpPr>
        <p:spPr>
          <a:xfrm rot="5400000">
            <a:off x="7797825" y="1277344"/>
            <a:ext cx="17943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49" name="Google Shape;1849;p162"/>
          <p:cNvSpPr txBox="1"/>
          <p:nvPr/>
        </p:nvSpPr>
        <p:spPr>
          <a:xfrm>
            <a:off x="7417800" y="427969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genda Opt.A">
  <p:cSld name="2_Agenda Opt.A"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163"/>
          <p:cNvSpPr/>
          <p:nvPr>
            <p:ph idx="2" type="pic"/>
          </p:nvPr>
        </p:nvSpPr>
        <p:spPr>
          <a:xfrm>
            <a:off x="5212556" y="853678"/>
            <a:ext cx="3005100" cy="429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2" name="Google Shape;1852;p163"/>
          <p:cNvSpPr txBox="1"/>
          <p:nvPr>
            <p:ph type="title"/>
          </p:nvPr>
        </p:nvSpPr>
        <p:spPr>
          <a:xfrm rot="-5400000">
            <a:off x="-1135733" y="2068050"/>
            <a:ext cx="42675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b="0" sz="6000">
                <a:latin typeface="Arial Black"/>
                <a:ea typeface="Arial Black"/>
                <a:cs typeface="Arial Black"/>
                <a:sym typeface="Arial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3" name="Google Shape;1853;p163"/>
          <p:cNvSpPr txBox="1"/>
          <p:nvPr>
            <p:ph idx="1" type="body"/>
          </p:nvPr>
        </p:nvSpPr>
        <p:spPr>
          <a:xfrm>
            <a:off x="2216944" y="438142"/>
            <a:ext cx="2567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1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i="0" sz="11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i="0" sz="11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54" name="Google Shape;1854;p163"/>
          <p:cNvSpPr txBox="1"/>
          <p:nvPr>
            <p:ph idx="3" type="body"/>
          </p:nvPr>
        </p:nvSpPr>
        <p:spPr>
          <a:xfrm>
            <a:off x="2216944" y="866543"/>
            <a:ext cx="2567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1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i="0" sz="11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i="0" sz="11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55" name="Google Shape;1855;p163"/>
          <p:cNvSpPr txBox="1"/>
          <p:nvPr>
            <p:ph idx="4" type="body"/>
          </p:nvPr>
        </p:nvSpPr>
        <p:spPr>
          <a:xfrm>
            <a:off x="2216944" y="1294944"/>
            <a:ext cx="2567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1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i="0" sz="11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i="0" sz="11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56" name="Google Shape;1856;p163"/>
          <p:cNvSpPr txBox="1"/>
          <p:nvPr>
            <p:ph idx="5" type="body"/>
          </p:nvPr>
        </p:nvSpPr>
        <p:spPr>
          <a:xfrm>
            <a:off x="2216944" y="1723345"/>
            <a:ext cx="2567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i="0" sz="11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i="0" sz="11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i="0" sz="11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57" name="Google Shape;1857;p163"/>
          <p:cNvSpPr txBox="1"/>
          <p:nvPr>
            <p:ph idx="6" type="body"/>
          </p:nvPr>
        </p:nvSpPr>
        <p:spPr>
          <a:xfrm>
            <a:off x="1788280" y="438142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 b="1">
                <a:solidFill>
                  <a:schemeClr val="accent6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b="1">
                <a:solidFill>
                  <a:schemeClr val="accent6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6"/>
              </a:buClr>
              <a:buSzPts val="800"/>
              <a:buNone/>
              <a:defRPr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858" name="Google Shape;1858;p163"/>
          <p:cNvSpPr txBox="1"/>
          <p:nvPr>
            <p:ph idx="7" type="body"/>
          </p:nvPr>
        </p:nvSpPr>
        <p:spPr>
          <a:xfrm>
            <a:off x="1788280" y="866107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b="1"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859" name="Google Shape;1859;p163"/>
          <p:cNvSpPr txBox="1"/>
          <p:nvPr>
            <p:ph idx="8" type="body"/>
          </p:nvPr>
        </p:nvSpPr>
        <p:spPr>
          <a:xfrm>
            <a:off x="1788280" y="1294071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b="1"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860" name="Google Shape;1860;p163"/>
          <p:cNvSpPr txBox="1"/>
          <p:nvPr>
            <p:ph idx="9" type="body"/>
          </p:nvPr>
        </p:nvSpPr>
        <p:spPr>
          <a:xfrm>
            <a:off x="1788280" y="1722035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b="1"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861" name="Google Shape;1861;p163"/>
          <p:cNvSpPr txBox="1"/>
          <p:nvPr>
            <p:ph idx="13" type="body"/>
          </p:nvPr>
        </p:nvSpPr>
        <p:spPr>
          <a:xfrm>
            <a:off x="1788280" y="2150000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862" name="Google Shape;1862;p163"/>
          <p:cNvSpPr txBox="1"/>
          <p:nvPr>
            <p:ph idx="14" type="body"/>
          </p:nvPr>
        </p:nvSpPr>
        <p:spPr>
          <a:xfrm>
            <a:off x="2216944" y="2151745"/>
            <a:ext cx="2567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63" name="Google Shape;1863;p163"/>
          <p:cNvSpPr txBox="1"/>
          <p:nvPr>
            <p:ph idx="15" type="body"/>
          </p:nvPr>
        </p:nvSpPr>
        <p:spPr>
          <a:xfrm>
            <a:off x="1788280" y="2577964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864" name="Google Shape;1864;p163"/>
          <p:cNvSpPr txBox="1"/>
          <p:nvPr>
            <p:ph idx="16" type="body"/>
          </p:nvPr>
        </p:nvSpPr>
        <p:spPr>
          <a:xfrm>
            <a:off x="2216944" y="2580146"/>
            <a:ext cx="2567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65" name="Google Shape;1865;p163"/>
          <p:cNvSpPr txBox="1"/>
          <p:nvPr>
            <p:ph idx="17" type="body"/>
          </p:nvPr>
        </p:nvSpPr>
        <p:spPr>
          <a:xfrm>
            <a:off x="1788280" y="3005928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866" name="Google Shape;1866;p163"/>
          <p:cNvSpPr txBox="1"/>
          <p:nvPr>
            <p:ph idx="18" type="body"/>
          </p:nvPr>
        </p:nvSpPr>
        <p:spPr>
          <a:xfrm>
            <a:off x="2216944" y="3008547"/>
            <a:ext cx="2567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67" name="Google Shape;1867;p163"/>
          <p:cNvSpPr txBox="1"/>
          <p:nvPr>
            <p:ph idx="19" type="body"/>
          </p:nvPr>
        </p:nvSpPr>
        <p:spPr>
          <a:xfrm>
            <a:off x="1788280" y="3433892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868" name="Google Shape;1868;p163"/>
          <p:cNvSpPr txBox="1"/>
          <p:nvPr>
            <p:ph idx="20" type="body"/>
          </p:nvPr>
        </p:nvSpPr>
        <p:spPr>
          <a:xfrm>
            <a:off x="2216944" y="3436948"/>
            <a:ext cx="2567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69" name="Google Shape;1869;p163"/>
          <p:cNvSpPr txBox="1"/>
          <p:nvPr>
            <p:ph idx="21" type="body"/>
          </p:nvPr>
        </p:nvSpPr>
        <p:spPr>
          <a:xfrm>
            <a:off x="1788280" y="3861857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870" name="Google Shape;1870;p163"/>
          <p:cNvSpPr txBox="1"/>
          <p:nvPr>
            <p:ph idx="22" type="body"/>
          </p:nvPr>
        </p:nvSpPr>
        <p:spPr>
          <a:xfrm>
            <a:off x="2216944" y="3865349"/>
            <a:ext cx="2567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71" name="Google Shape;1871;p163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2" name="Google Shape;1872;p163"/>
          <p:cNvSpPr txBox="1"/>
          <p:nvPr>
            <p:ph idx="23" type="body"/>
          </p:nvPr>
        </p:nvSpPr>
        <p:spPr>
          <a:xfrm>
            <a:off x="1788280" y="4289822"/>
            <a:ext cx="4266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i="0" sz="18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/>
            </a:lvl9pPr>
          </a:lstStyle>
          <a:p/>
        </p:txBody>
      </p:sp>
      <p:sp>
        <p:nvSpPr>
          <p:cNvPr id="1873" name="Google Shape;1873;p163"/>
          <p:cNvSpPr txBox="1"/>
          <p:nvPr>
            <p:ph idx="24" type="body"/>
          </p:nvPr>
        </p:nvSpPr>
        <p:spPr>
          <a:xfrm>
            <a:off x="2216944" y="4293750"/>
            <a:ext cx="25683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74" name="Google Shape;1874;p163"/>
          <p:cNvSpPr txBox="1"/>
          <p:nvPr>
            <p:ph idx="25" type="body"/>
          </p:nvPr>
        </p:nvSpPr>
        <p:spPr>
          <a:xfrm>
            <a:off x="500231" y="4725829"/>
            <a:ext cx="1766400" cy="2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875" name="Google Shape;1875;p163"/>
          <p:cNvSpPr txBox="1"/>
          <p:nvPr/>
        </p:nvSpPr>
        <p:spPr>
          <a:xfrm rot="5400000">
            <a:off x="8247000" y="4183500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ext x4 Points" showMasterSp="0">
  <p:cSld name="7_Text x4 Points">
    <p:bg>
      <p:bgPr>
        <a:solidFill>
          <a:schemeClr val="dk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503635" y="1279922"/>
            <a:ext cx="25671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515543" y="868984"/>
            <a:ext cx="21330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2" type="body"/>
          </p:nvPr>
        </p:nvSpPr>
        <p:spPr>
          <a:xfrm>
            <a:off x="6082121" y="868984"/>
            <a:ext cx="21330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idx="3" type="body"/>
          </p:nvPr>
        </p:nvSpPr>
        <p:spPr>
          <a:xfrm>
            <a:off x="3515543" y="2998472"/>
            <a:ext cx="21330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4" type="body"/>
          </p:nvPr>
        </p:nvSpPr>
        <p:spPr>
          <a:xfrm>
            <a:off x="6093619" y="2998472"/>
            <a:ext cx="21330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1" type="ftr"/>
          </p:nvPr>
        </p:nvSpPr>
        <p:spPr>
          <a:xfrm>
            <a:off x="3515543" y="4733447"/>
            <a:ext cx="29946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8"/>
          <p:cNvSpPr/>
          <p:nvPr/>
        </p:nvSpPr>
        <p:spPr>
          <a:xfrm rot="5400000">
            <a:off x="8101133" y="1401478"/>
            <a:ext cx="1187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A close up of a logo&#10;&#10;Description automatically generated" id="96" name="Google Shape;9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06305" y="-17842"/>
            <a:ext cx="129669" cy="7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vider Opt.A" showMasterSp="0">
  <p:cSld name="3_Divider Opt.A">
    <p:bg>
      <p:bgPr>
        <a:solidFill>
          <a:schemeClr val="accent1"/>
        </a:solidFill>
      </p:bgPr>
    </p:bg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164"/>
          <p:cNvSpPr txBox="1"/>
          <p:nvPr>
            <p:ph type="title"/>
          </p:nvPr>
        </p:nvSpPr>
        <p:spPr>
          <a:xfrm>
            <a:off x="495300" y="853678"/>
            <a:ext cx="2997900" cy="38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8" name="Google Shape;1878;p164"/>
          <p:cNvSpPr/>
          <p:nvPr/>
        </p:nvSpPr>
        <p:spPr>
          <a:xfrm>
            <a:off x="3924300" y="855699"/>
            <a:ext cx="5219700" cy="428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9" name="Google Shape;1879;p164"/>
          <p:cNvSpPr/>
          <p:nvPr>
            <p:ph idx="2" type="pic"/>
          </p:nvPr>
        </p:nvSpPr>
        <p:spPr>
          <a:xfrm>
            <a:off x="4350544" y="1290640"/>
            <a:ext cx="3867000" cy="299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80" name="Google Shape;1880;p1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6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1881" name="Google Shape;1881;p164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2" name="Google Shape;1882;p164"/>
          <p:cNvSpPr/>
          <p:nvPr/>
        </p:nvSpPr>
        <p:spPr>
          <a:xfrm rot="5400000">
            <a:off x="7786575" y="2152986"/>
            <a:ext cx="18168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04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83" name="Google Shape;1883;p164"/>
          <p:cNvSpPr txBox="1"/>
          <p:nvPr/>
        </p:nvSpPr>
        <p:spPr>
          <a:xfrm rot="5400000">
            <a:off x="8247000" y="4183500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vider Opt.B" showMasterSp="0">
  <p:cSld name="3_Divider Opt.B">
    <p:bg>
      <p:bgPr>
        <a:solidFill>
          <a:schemeClr val="accent1"/>
        </a:solidFill>
      </p:bgPr>
    </p:bg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65"/>
          <p:cNvSpPr txBox="1"/>
          <p:nvPr>
            <p:ph type="title"/>
          </p:nvPr>
        </p:nvSpPr>
        <p:spPr>
          <a:xfrm>
            <a:off x="4785122" y="862425"/>
            <a:ext cx="3432600" cy="38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86" name="Google Shape;1886;p165"/>
          <p:cNvSpPr/>
          <p:nvPr>
            <p:ph idx="2" type="pic"/>
          </p:nvPr>
        </p:nvSpPr>
        <p:spPr>
          <a:xfrm>
            <a:off x="-1" y="862425"/>
            <a:ext cx="4350600" cy="384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87" name="Google Shape;1887;p1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6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1888" name="Google Shape;1888;p165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9" name="Google Shape;1889;p165"/>
          <p:cNvSpPr/>
          <p:nvPr/>
        </p:nvSpPr>
        <p:spPr>
          <a:xfrm rot="5400000">
            <a:off x="7729866" y="1781469"/>
            <a:ext cx="19302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90" name="Google Shape;1890;p165"/>
          <p:cNvSpPr txBox="1"/>
          <p:nvPr/>
        </p:nvSpPr>
        <p:spPr>
          <a:xfrm rot="5400000">
            <a:off x="8246991" y="4183500"/>
            <a:ext cx="895800" cy="147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vider Opt.C" showMasterSp="0">
  <p:cSld name="3_Divider Opt.C">
    <p:bg>
      <p:bgPr>
        <a:solidFill>
          <a:schemeClr val="accent1"/>
        </a:solidFill>
      </p:bgPr>
    </p:bg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166"/>
          <p:cNvSpPr txBox="1"/>
          <p:nvPr>
            <p:ph type="title"/>
          </p:nvPr>
        </p:nvSpPr>
        <p:spPr>
          <a:xfrm rot="-5400000">
            <a:off x="-815744" y="1713968"/>
            <a:ext cx="42897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893" name="Google Shape;1893;p1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6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1894" name="Google Shape;1894;p166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5" name="Google Shape;1895;p166"/>
          <p:cNvSpPr txBox="1"/>
          <p:nvPr>
            <p:ph idx="1" type="body"/>
          </p:nvPr>
        </p:nvSpPr>
        <p:spPr>
          <a:xfrm>
            <a:off x="2636044" y="3864197"/>
            <a:ext cx="51435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indent="-22860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indent="-2286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indent="-2286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indent="-2286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96" name="Google Shape;1896;p166"/>
          <p:cNvSpPr/>
          <p:nvPr/>
        </p:nvSpPr>
        <p:spPr>
          <a:xfrm rot="5400000">
            <a:off x="7729866" y="1781469"/>
            <a:ext cx="19302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97" name="Google Shape;1897;p166"/>
          <p:cNvSpPr txBox="1"/>
          <p:nvPr/>
        </p:nvSpPr>
        <p:spPr>
          <a:xfrm rot="5400000">
            <a:off x="8246991" y="4183500"/>
            <a:ext cx="895800" cy="147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tatement Opt.B">
  <p:cSld name="4_Statement Opt.B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67"/>
          <p:cNvSpPr/>
          <p:nvPr>
            <p:ph idx="2" type="pic"/>
          </p:nvPr>
        </p:nvSpPr>
        <p:spPr>
          <a:xfrm>
            <a:off x="4785123" y="864396"/>
            <a:ext cx="3432600" cy="384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0" name="Google Shape;1900;p167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1" name="Google Shape;1901;p167"/>
          <p:cNvSpPr txBox="1"/>
          <p:nvPr>
            <p:ph idx="1" type="body"/>
          </p:nvPr>
        </p:nvSpPr>
        <p:spPr>
          <a:xfrm>
            <a:off x="503182" y="864395"/>
            <a:ext cx="38556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sz="300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2286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02" name="Google Shape;1902;p167"/>
          <p:cNvSpPr txBox="1"/>
          <p:nvPr>
            <p:ph idx="3" type="body"/>
          </p:nvPr>
        </p:nvSpPr>
        <p:spPr>
          <a:xfrm>
            <a:off x="473006" y="4725829"/>
            <a:ext cx="1766400" cy="2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03" name="Google Shape;1903;p167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tat + Image x3">
  <p:cSld name="5_Stat + Image x3"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68"/>
          <p:cNvSpPr txBox="1"/>
          <p:nvPr>
            <p:ph idx="1" type="body"/>
          </p:nvPr>
        </p:nvSpPr>
        <p:spPr>
          <a:xfrm rot="-5400000">
            <a:off x="2438275" y="3642807"/>
            <a:ext cx="1695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27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2286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06" name="Google Shape;1906;p168"/>
          <p:cNvSpPr txBox="1"/>
          <p:nvPr>
            <p:ph type="title"/>
          </p:nvPr>
        </p:nvSpPr>
        <p:spPr>
          <a:xfrm>
            <a:off x="503183" y="864396"/>
            <a:ext cx="38556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7" name="Google Shape;1907;p168"/>
          <p:cNvSpPr/>
          <p:nvPr>
            <p:ph idx="2" type="pic"/>
          </p:nvPr>
        </p:nvSpPr>
        <p:spPr>
          <a:xfrm>
            <a:off x="3498056" y="2994422"/>
            <a:ext cx="1714500" cy="216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8" name="Google Shape;1908;p168"/>
          <p:cNvSpPr/>
          <p:nvPr>
            <p:ph idx="3" type="pic"/>
          </p:nvPr>
        </p:nvSpPr>
        <p:spPr>
          <a:xfrm>
            <a:off x="4785122" y="864396"/>
            <a:ext cx="2994600" cy="170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9" name="Google Shape;1909;p168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0" name="Google Shape;1910;p168"/>
          <p:cNvSpPr/>
          <p:nvPr>
            <p:ph idx="4" type="pic"/>
          </p:nvPr>
        </p:nvSpPr>
        <p:spPr>
          <a:xfrm>
            <a:off x="6065044" y="2987278"/>
            <a:ext cx="2152500" cy="170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1" name="Google Shape;1911;p168"/>
          <p:cNvSpPr txBox="1"/>
          <p:nvPr>
            <p:ph idx="5" type="body"/>
          </p:nvPr>
        </p:nvSpPr>
        <p:spPr>
          <a:xfrm>
            <a:off x="936355" y="2142508"/>
            <a:ext cx="16998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12" name="Google Shape;1912;p168"/>
          <p:cNvSpPr txBox="1"/>
          <p:nvPr>
            <p:ph idx="6" type="body"/>
          </p:nvPr>
        </p:nvSpPr>
        <p:spPr>
          <a:xfrm>
            <a:off x="936355" y="2996184"/>
            <a:ext cx="16998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13" name="Google Shape;1913;p168"/>
          <p:cNvSpPr txBox="1"/>
          <p:nvPr>
            <p:ph idx="7" type="body"/>
          </p:nvPr>
        </p:nvSpPr>
        <p:spPr>
          <a:xfrm rot="-5400000">
            <a:off x="3722157" y="1497688"/>
            <a:ext cx="1695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27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14" name="Google Shape;1914;p168"/>
          <p:cNvSpPr txBox="1"/>
          <p:nvPr>
            <p:ph idx="8" type="body"/>
          </p:nvPr>
        </p:nvSpPr>
        <p:spPr>
          <a:xfrm rot="-5400000">
            <a:off x="5006038" y="3642807"/>
            <a:ext cx="1695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27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15" name="Google Shape;1915;p168"/>
          <p:cNvSpPr txBox="1"/>
          <p:nvPr>
            <p:ph idx="9" type="body"/>
          </p:nvPr>
        </p:nvSpPr>
        <p:spPr>
          <a:xfrm>
            <a:off x="473006" y="4725829"/>
            <a:ext cx="1766400" cy="2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16" name="Google Shape;1916;p168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ext x2 + Image x2">
  <p:cSld name="5_Text x2 + Image x2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169"/>
          <p:cNvSpPr txBox="1"/>
          <p:nvPr>
            <p:ph type="title"/>
          </p:nvPr>
        </p:nvSpPr>
        <p:spPr>
          <a:xfrm>
            <a:off x="2216303" y="864396"/>
            <a:ext cx="51369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19" name="Google Shape;1919;p169"/>
          <p:cNvSpPr txBox="1"/>
          <p:nvPr>
            <p:ph idx="1" type="body"/>
          </p:nvPr>
        </p:nvSpPr>
        <p:spPr>
          <a:xfrm>
            <a:off x="2228210" y="2151009"/>
            <a:ext cx="16962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/>
            </a:lvl1pPr>
            <a:lvl2pPr indent="-228600" lvl="1" marL="914400" marR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20" name="Google Shape;1920;p169"/>
          <p:cNvSpPr/>
          <p:nvPr>
            <p:ph idx="2" type="pic"/>
          </p:nvPr>
        </p:nvSpPr>
        <p:spPr>
          <a:xfrm>
            <a:off x="1" y="864396"/>
            <a:ext cx="1783500" cy="34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1" name="Google Shape;1921;p169"/>
          <p:cNvSpPr/>
          <p:nvPr>
            <p:ph idx="3" type="pic"/>
          </p:nvPr>
        </p:nvSpPr>
        <p:spPr>
          <a:xfrm>
            <a:off x="4350544" y="2570963"/>
            <a:ext cx="1731000" cy="213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2" name="Google Shape;1922;p169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3" name="Google Shape;1923;p169"/>
          <p:cNvSpPr txBox="1"/>
          <p:nvPr>
            <p:ph idx="4" type="body"/>
          </p:nvPr>
        </p:nvSpPr>
        <p:spPr>
          <a:xfrm>
            <a:off x="6492479" y="2568178"/>
            <a:ext cx="17253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/>
            </a:lvl1pPr>
            <a:lvl2pPr indent="-228600" lvl="1" marL="914400" marR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24" name="Google Shape;1924;p169"/>
          <p:cNvSpPr txBox="1"/>
          <p:nvPr>
            <p:ph idx="5" type="body"/>
          </p:nvPr>
        </p:nvSpPr>
        <p:spPr>
          <a:xfrm>
            <a:off x="2209801" y="4710470"/>
            <a:ext cx="1766400" cy="2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25" name="Google Shape;1925;p169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ext x2 Column + Image">
  <p:cSld name="5_Text x2 Column + Image"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170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8" name="Google Shape;1928;p170"/>
          <p:cNvSpPr txBox="1"/>
          <p:nvPr>
            <p:ph type="title"/>
          </p:nvPr>
        </p:nvSpPr>
        <p:spPr>
          <a:xfrm rot="-5400000">
            <a:off x="-791098" y="2130451"/>
            <a:ext cx="38613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9" name="Google Shape;1929;p170"/>
          <p:cNvSpPr txBox="1"/>
          <p:nvPr>
            <p:ph idx="1" type="body"/>
          </p:nvPr>
        </p:nvSpPr>
        <p:spPr>
          <a:xfrm>
            <a:off x="2209801" y="853678"/>
            <a:ext cx="2567100" cy="3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/>
            </a:lvl1pPr>
            <a:lvl2pPr indent="-228600" lvl="1" marL="914400" marR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30" name="Google Shape;1930;p170"/>
          <p:cNvSpPr txBox="1"/>
          <p:nvPr>
            <p:ph idx="2" type="body"/>
          </p:nvPr>
        </p:nvSpPr>
        <p:spPr>
          <a:xfrm>
            <a:off x="5212556" y="853678"/>
            <a:ext cx="2567100" cy="2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/>
            </a:lvl1pPr>
            <a:lvl2pPr indent="-228600" lvl="1" marL="914400" marR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31" name="Google Shape;1931;p170"/>
          <p:cNvSpPr/>
          <p:nvPr>
            <p:ph idx="3" type="pic"/>
          </p:nvPr>
        </p:nvSpPr>
        <p:spPr>
          <a:xfrm>
            <a:off x="6065044" y="2994422"/>
            <a:ext cx="3078900" cy="172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2" name="Google Shape;1932;p170"/>
          <p:cNvSpPr txBox="1"/>
          <p:nvPr>
            <p:ph idx="4" type="body"/>
          </p:nvPr>
        </p:nvSpPr>
        <p:spPr>
          <a:xfrm>
            <a:off x="2209801" y="4710470"/>
            <a:ext cx="1766400" cy="2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33" name="Google Shape;1933;p170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ext x2 Column Opt.A">
  <p:cSld name="7_Text x2 Column Opt.A"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171"/>
          <p:cNvSpPr txBox="1"/>
          <p:nvPr>
            <p:ph type="title"/>
          </p:nvPr>
        </p:nvSpPr>
        <p:spPr>
          <a:xfrm>
            <a:off x="1356121" y="855896"/>
            <a:ext cx="47091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6" name="Google Shape;1936;p171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7" name="Google Shape;1937;p171"/>
          <p:cNvSpPr txBox="1"/>
          <p:nvPr>
            <p:ph idx="1" type="body"/>
          </p:nvPr>
        </p:nvSpPr>
        <p:spPr>
          <a:xfrm>
            <a:off x="1356121" y="2140744"/>
            <a:ext cx="2997000" cy="25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38" name="Google Shape;1938;p171"/>
          <p:cNvSpPr txBox="1"/>
          <p:nvPr>
            <p:ph idx="2" type="body"/>
          </p:nvPr>
        </p:nvSpPr>
        <p:spPr>
          <a:xfrm>
            <a:off x="4785122" y="2140744"/>
            <a:ext cx="2997000" cy="25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39" name="Google Shape;1939;p171"/>
          <p:cNvSpPr txBox="1"/>
          <p:nvPr>
            <p:ph idx="3" type="body"/>
          </p:nvPr>
        </p:nvSpPr>
        <p:spPr>
          <a:xfrm>
            <a:off x="1356121" y="4710470"/>
            <a:ext cx="1766400" cy="2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40" name="Google Shape;1940;p171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ext x3 Points">
  <p:cSld name="7_Text x3 Points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2" name="Google Shape;1942;p1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49511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1943" name="Google Shape;1943;p172"/>
          <p:cNvSpPr txBox="1"/>
          <p:nvPr>
            <p:ph type="title"/>
          </p:nvPr>
        </p:nvSpPr>
        <p:spPr>
          <a:xfrm rot="-5400000">
            <a:off x="-790649" y="2139829"/>
            <a:ext cx="38604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4" name="Google Shape;1944;p172"/>
          <p:cNvSpPr txBox="1"/>
          <p:nvPr>
            <p:ph idx="1" type="body"/>
          </p:nvPr>
        </p:nvSpPr>
        <p:spPr>
          <a:xfrm>
            <a:off x="2209801" y="853678"/>
            <a:ext cx="1706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/>
            </a:lvl1pPr>
            <a:lvl2pPr indent="-228600" lvl="1" marL="914400" marR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45" name="Google Shape;1945;p172"/>
          <p:cNvSpPr txBox="1"/>
          <p:nvPr>
            <p:ph idx="2" type="body"/>
          </p:nvPr>
        </p:nvSpPr>
        <p:spPr>
          <a:xfrm>
            <a:off x="4353454" y="853678"/>
            <a:ext cx="1706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/>
            </a:lvl1pPr>
            <a:lvl2pPr indent="-228600" lvl="1" marL="914400" marR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46" name="Google Shape;1946;p172"/>
          <p:cNvSpPr txBox="1"/>
          <p:nvPr>
            <p:ph idx="3" type="body"/>
          </p:nvPr>
        </p:nvSpPr>
        <p:spPr>
          <a:xfrm>
            <a:off x="6503014" y="853678"/>
            <a:ext cx="1706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/>
            </a:lvl1pPr>
            <a:lvl2pPr indent="-228600" lvl="1" marL="914400" marR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947" name="Google Shape;1947;p172"/>
          <p:cNvCxnSpPr/>
          <p:nvPr/>
        </p:nvCxnSpPr>
        <p:spPr>
          <a:xfrm>
            <a:off x="4132613" y="853676"/>
            <a:ext cx="0" cy="3436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48" name="Google Shape;1948;p172"/>
          <p:cNvCxnSpPr/>
          <p:nvPr/>
        </p:nvCxnSpPr>
        <p:spPr>
          <a:xfrm>
            <a:off x="6279077" y="853676"/>
            <a:ext cx="0" cy="3436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49" name="Google Shape;1949;p172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0" name="Google Shape;1950;p172"/>
          <p:cNvSpPr txBox="1"/>
          <p:nvPr>
            <p:ph idx="4" type="body"/>
          </p:nvPr>
        </p:nvSpPr>
        <p:spPr>
          <a:xfrm>
            <a:off x="2209801" y="4710470"/>
            <a:ext cx="1766400" cy="2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51" name="Google Shape;1951;p172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2 Opt.A" showMasterSp="0">
  <p:cSld name="8_Data Points x2 Opt.A">
    <p:bg>
      <p:bgPr>
        <a:solidFill>
          <a:schemeClr val="accent1"/>
        </a:solidFill>
      </p:bgPr>
    </p:bg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3" name="Google Shape;1953;p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6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1954" name="Google Shape;1954;p173"/>
          <p:cNvSpPr txBox="1"/>
          <p:nvPr>
            <p:ph type="title"/>
          </p:nvPr>
        </p:nvSpPr>
        <p:spPr>
          <a:xfrm>
            <a:off x="495300" y="864396"/>
            <a:ext cx="2575500" cy="34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5" name="Google Shape;1955;p173"/>
          <p:cNvSpPr txBox="1"/>
          <p:nvPr>
            <p:ph idx="1" type="body"/>
          </p:nvPr>
        </p:nvSpPr>
        <p:spPr>
          <a:xfrm>
            <a:off x="3502818" y="864395"/>
            <a:ext cx="21330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b="1" sz="5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56" name="Google Shape;1956;p173"/>
          <p:cNvSpPr txBox="1"/>
          <p:nvPr>
            <p:ph idx="2" type="body"/>
          </p:nvPr>
        </p:nvSpPr>
        <p:spPr>
          <a:xfrm>
            <a:off x="3498056" y="2575864"/>
            <a:ext cx="2133000" cy="17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57" name="Google Shape;1957;p173"/>
          <p:cNvSpPr txBox="1"/>
          <p:nvPr>
            <p:ph idx="3" type="body"/>
          </p:nvPr>
        </p:nvSpPr>
        <p:spPr>
          <a:xfrm>
            <a:off x="6071591" y="864394"/>
            <a:ext cx="21330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b="1" sz="5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58" name="Google Shape;1958;p173"/>
          <p:cNvSpPr txBox="1"/>
          <p:nvPr>
            <p:ph idx="4" type="body"/>
          </p:nvPr>
        </p:nvSpPr>
        <p:spPr>
          <a:xfrm>
            <a:off x="6071591" y="2575864"/>
            <a:ext cx="2133000" cy="17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b="0" i="0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59" name="Google Shape;1959;p173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0" name="Google Shape;1960;p173"/>
          <p:cNvSpPr txBox="1"/>
          <p:nvPr>
            <p:ph idx="5" type="body"/>
          </p:nvPr>
        </p:nvSpPr>
        <p:spPr>
          <a:xfrm>
            <a:off x="473006" y="4725829"/>
            <a:ext cx="1766400" cy="2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6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61" name="Google Shape;1961;p173"/>
          <p:cNvSpPr/>
          <p:nvPr/>
        </p:nvSpPr>
        <p:spPr>
          <a:xfrm rot="5400000">
            <a:off x="7729866" y="1781469"/>
            <a:ext cx="19302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62" name="Google Shape;1962;p173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pt.A" showMasterSp="0">
  <p:cSld name="1_Title Opt.A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4793458" y="1279922"/>
            <a:ext cx="34242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  <a:defRPr sz="41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96317" y="577290"/>
            <a:ext cx="1257294" cy="27638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/>
          <p:nvPr>
            <p:ph idx="2" type="pic"/>
          </p:nvPr>
        </p:nvSpPr>
        <p:spPr>
          <a:xfrm>
            <a:off x="0" y="426244"/>
            <a:ext cx="4350600" cy="42696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01" name="Google Shape;101;p19"/>
          <p:cNvSpPr txBox="1"/>
          <p:nvPr>
            <p:ph idx="1" type="body"/>
          </p:nvPr>
        </p:nvSpPr>
        <p:spPr>
          <a:xfrm rot="5400000">
            <a:off x="7816007" y="3802220"/>
            <a:ext cx="1710300" cy="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DC3B06"/>
              </a:buClr>
              <a:buSzPts val="700"/>
              <a:buFont typeface="Arial"/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Arial"/>
              <a:buNone/>
              <a:defRPr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600"/>
              <a:buNone/>
              <a:defRPr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Arial"/>
              <a:buNone/>
              <a:defRPr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3" type="body"/>
          </p:nvPr>
        </p:nvSpPr>
        <p:spPr>
          <a:xfrm>
            <a:off x="4793456" y="3851672"/>
            <a:ext cx="34242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19"/>
          <p:cNvSpPr/>
          <p:nvPr/>
        </p:nvSpPr>
        <p:spPr>
          <a:xfrm rot="5400000">
            <a:off x="8101133" y="974044"/>
            <a:ext cx="1187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A picture containing table, drawing&#10;&#10;Description automatically generated" id="104" name="Google Shape;10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663672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2 Opt.B">
  <p:cSld name="8_Data Points x2 Opt.B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174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5" name="Google Shape;1965;p174"/>
          <p:cNvSpPr txBox="1"/>
          <p:nvPr>
            <p:ph type="title"/>
          </p:nvPr>
        </p:nvSpPr>
        <p:spPr>
          <a:xfrm rot="-5400000">
            <a:off x="-1000050" y="2348999"/>
            <a:ext cx="38517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6" name="Google Shape;1966;p174"/>
          <p:cNvSpPr txBox="1"/>
          <p:nvPr>
            <p:ph idx="1" type="body"/>
          </p:nvPr>
        </p:nvSpPr>
        <p:spPr>
          <a:xfrm>
            <a:off x="2223421" y="864396"/>
            <a:ext cx="25617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22860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1967" name="Google Shape;1967;p174"/>
          <p:cNvSpPr txBox="1"/>
          <p:nvPr>
            <p:ph idx="2" type="body"/>
          </p:nvPr>
        </p:nvSpPr>
        <p:spPr>
          <a:xfrm>
            <a:off x="2223421" y="1718072"/>
            <a:ext cx="25617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68" name="Google Shape;1968;p174"/>
          <p:cNvSpPr txBox="1"/>
          <p:nvPr>
            <p:ph idx="3" type="body"/>
          </p:nvPr>
        </p:nvSpPr>
        <p:spPr>
          <a:xfrm>
            <a:off x="2223421" y="2571750"/>
            <a:ext cx="25617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69" name="Google Shape;1969;p174"/>
          <p:cNvSpPr txBox="1"/>
          <p:nvPr>
            <p:ph idx="4" type="body"/>
          </p:nvPr>
        </p:nvSpPr>
        <p:spPr>
          <a:xfrm>
            <a:off x="2223421" y="3429000"/>
            <a:ext cx="25617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0" name="Google Shape;1970;p174"/>
          <p:cNvSpPr/>
          <p:nvPr>
            <p:ph idx="5" type="pic"/>
          </p:nvPr>
        </p:nvSpPr>
        <p:spPr>
          <a:xfrm>
            <a:off x="5219248" y="864394"/>
            <a:ext cx="2998500" cy="384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1" name="Google Shape;1971;p174"/>
          <p:cNvSpPr txBox="1"/>
          <p:nvPr>
            <p:ph idx="6" type="body"/>
          </p:nvPr>
        </p:nvSpPr>
        <p:spPr>
          <a:xfrm>
            <a:off x="2209801" y="4710470"/>
            <a:ext cx="1766400" cy="2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72" name="Google Shape;1972;p174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2 Opt.C">
  <p:cSld name="8_Data Points x2 Opt.C"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175"/>
          <p:cNvSpPr txBox="1"/>
          <p:nvPr>
            <p:ph idx="1" type="body"/>
          </p:nvPr>
        </p:nvSpPr>
        <p:spPr>
          <a:xfrm>
            <a:off x="495301" y="3004387"/>
            <a:ext cx="17145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 b="1" sz="41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5" name="Google Shape;1975;p175"/>
          <p:cNvSpPr txBox="1"/>
          <p:nvPr>
            <p:ph idx="2" type="body"/>
          </p:nvPr>
        </p:nvSpPr>
        <p:spPr>
          <a:xfrm>
            <a:off x="495301" y="3858063"/>
            <a:ext cx="17145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6" name="Google Shape;1976;p175"/>
          <p:cNvSpPr txBox="1"/>
          <p:nvPr>
            <p:ph idx="3" type="body"/>
          </p:nvPr>
        </p:nvSpPr>
        <p:spPr>
          <a:xfrm>
            <a:off x="2636044" y="3004387"/>
            <a:ext cx="17280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 b="1" sz="41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7" name="Google Shape;1977;p175"/>
          <p:cNvSpPr txBox="1"/>
          <p:nvPr>
            <p:ph idx="4" type="body"/>
          </p:nvPr>
        </p:nvSpPr>
        <p:spPr>
          <a:xfrm>
            <a:off x="2636044" y="3866882"/>
            <a:ext cx="17280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8" name="Google Shape;1978;p175"/>
          <p:cNvSpPr/>
          <p:nvPr>
            <p:ph idx="5" type="pic"/>
          </p:nvPr>
        </p:nvSpPr>
        <p:spPr>
          <a:xfrm>
            <a:off x="4785122" y="864394"/>
            <a:ext cx="3432600" cy="384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9" name="Google Shape;1979;p175"/>
          <p:cNvSpPr txBox="1"/>
          <p:nvPr>
            <p:ph type="title"/>
          </p:nvPr>
        </p:nvSpPr>
        <p:spPr>
          <a:xfrm>
            <a:off x="495301" y="874787"/>
            <a:ext cx="38727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0" name="Google Shape;1980;p175"/>
          <p:cNvSpPr/>
          <p:nvPr>
            <p:ph idx="6" type="pic"/>
          </p:nvPr>
        </p:nvSpPr>
        <p:spPr>
          <a:xfrm>
            <a:off x="5219700" y="1279922"/>
            <a:ext cx="2563500" cy="3003000"/>
          </a:xfrm>
          <a:prstGeom prst="rect">
            <a:avLst/>
          </a:prstGeom>
          <a:solidFill>
            <a:srgbClr val="8F8F8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1" name="Google Shape;1981;p175"/>
          <p:cNvSpPr txBox="1"/>
          <p:nvPr>
            <p:ph idx="7" type="body"/>
          </p:nvPr>
        </p:nvSpPr>
        <p:spPr>
          <a:xfrm>
            <a:off x="500239" y="1717188"/>
            <a:ext cx="3858900" cy="12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/>
            </a:lvl1pPr>
            <a:lvl2pPr indent="-228600" lvl="1" marL="914400" marR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82" name="Google Shape;1982;p175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3" name="Google Shape;1983;p175"/>
          <p:cNvSpPr txBox="1"/>
          <p:nvPr>
            <p:ph idx="8" type="body"/>
          </p:nvPr>
        </p:nvSpPr>
        <p:spPr>
          <a:xfrm>
            <a:off x="473006" y="4725829"/>
            <a:ext cx="1766400" cy="2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84" name="Google Shape;1984;p175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3 Opt.C">
  <p:cSld name="8_Data Points x3 Opt.C"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176"/>
          <p:cNvSpPr txBox="1"/>
          <p:nvPr>
            <p:ph idx="1" type="body"/>
          </p:nvPr>
        </p:nvSpPr>
        <p:spPr>
          <a:xfrm>
            <a:off x="500239" y="3006505"/>
            <a:ext cx="1287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  <a:defRPr b="1" sz="33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87" name="Google Shape;1987;p176"/>
          <p:cNvSpPr txBox="1"/>
          <p:nvPr>
            <p:ph idx="2" type="body"/>
          </p:nvPr>
        </p:nvSpPr>
        <p:spPr>
          <a:xfrm>
            <a:off x="500239" y="3862063"/>
            <a:ext cx="1287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88" name="Google Shape;1988;p176"/>
          <p:cNvSpPr txBox="1"/>
          <p:nvPr>
            <p:ph idx="3" type="body"/>
          </p:nvPr>
        </p:nvSpPr>
        <p:spPr>
          <a:xfrm>
            <a:off x="2206552" y="3006505"/>
            <a:ext cx="1287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  <a:defRPr b="1" sz="33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89" name="Google Shape;1989;p176"/>
          <p:cNvSpPr txBox="1"/>
          <p:nvPr>
            <p:ph idx="4" type="body"/>
          </p:nvPr>
        </p:nvSpPr>
        <p:spPr>
          <a:xfrm>
            <a:off x="2216518" y="3862063"/>
            <a:ext cx="1287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90" name="Google Shape;1990;p176"/>
          <p:cNvSpPr/>
          <p:nvPr>
            <p:ph idx="5" type="pic"/>
          </p:nvPr>
        </p:nvSpPr>
        <p:spPr>
          <a:xfrm>
            <a:off x="6073379" y="864394"/>
            <a:ext cx="2144400" cy="384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1" name="Google Shape;1991;p176"/>
          <p:cNvSpPr txBox="1"/>
          <p:nvPr>
            <p:ph idx="6" type="body"/>
          </p:nvPr>
        </p:nvSpPr>
        <p:spPr>
          <a:xfrm>
            <a:off x="3934698" y="3006505"/>
            <a:ext cx="1287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  <a:defRPr b="1" sz="33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92" name="Google Shape;1992;p176"/>
          <p:cNvSpPr txBox="1"/>
          <p:nvPr>
            <p:ph idx="7" type="body"/>
          </p:nvPr>
        </p:nvSpPr>
        <p:spPr>
          <a:xfrm>
            <a:off x="3934697" y="3862063"/>
            <a:ext cx="1287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93" name="Google Shape;1993;p176"/>
          <p:cNvSpPr txBox="1"/>
          <p:nvPr>
            <p:ph type="title"/>
          </p:nvPr>
        </p:nvSpPr>
        <p:spPr>
          <a:xfrm>
            <a:off x="500239" y="864396"/>
            <a:ext cx="47184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4" name="Google Shape;1994;p176"/>
          <p:cNvSpPr txBox="1"/>
          <p:nvPr>
            <p:ph idx="8" type="body"/>
          </p:nvPr>
        </p:nvSpPr>
        <p:spPr>
          <a:xfrm>
            <a:off x="500239" y="1718072"/>
            <a:ext cx="47184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/>
            </a:lvl1pPr>
            <a:lvl2pPr indent="-228600" lvl="1" marL="914400" marR="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95" name="Google Shape;1995;p176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6" name="Google Shape;1996;p176"/>
          <p:cNvSpPr txBox="1"/>
          <p:nvPr>
            <p:ph idx="9" type="body"/>
          </p:nvPr>
        </p:nvSpPr>
        <p:spPr>
          <a:xfrm>
            <a:off x="473006" y="4725829"/>
            <a:ext cx="1766400" cy="2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97" name="Google Shape;1997;p176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4 Opt.B" showMasterSp="0">
  <p:cSld name="8_Data Points x4 Opt.B"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177"/>
          <p:cNvSpPr/>
          <p:nvPr/>
        </p:nvSpPr>
        <p:spPr>
          <a:xfrm>
            <a:off x="5212556" y="0"/>
            <a:ext cx="3931500" cy="470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p177"/>
          <p:cNvSpPr txBox="1"/>
          <p:nvPr>
            <p:ph type="title"/>
          </p:nvPr>
        </p:nvSpPr>
        <p:spPr>
          <a:xfrm>
            <a:off x="495300" y="864395"/>
            <a:ext cx="42756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1" name="Google Shape;2001;p177"/>
          <p:cNvSpPr txBox="1"/>
          <p:nvPr>
            <p:ph idx="1" type="body"/>
          </p:nvPr>
        </p:nvSpPr>
        <p:spPr>
          <a:xfrm>
            <a:off x="933717" y="2582947"/>
            <a:ext cx="17064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02" name="Google Shape;2002;p177"/>
          <p:cNvSpPr txBox="1"/>
          <p:nvPr>
            <p:ph idx="2" type="body"/>
          </p:nvPr>
        </p:nvSpPr>
        <p:spPr>
          <a:xfrm>
            <a:off x="3078927" y="2569965"/>
            <a:ext cx="17064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03" name="Google Shape;2003;p177"/>
          <p:cNvSpPr/>
          <p:nvPr>
            <p:ph idx="3" type="pic"/>
          </p:nvPr>
        </p:nvSpPr>
        <p:spPr>
          <a:xfrm>
            <a:off x="5638799" y="864394"/>
            <a:ext cx="2568300" cy="34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4" name="Google Shape;2004;p177"/>
          <p:cNvSpPr txBox="1"/>
          <p:nvPr>
            <p:ph idx="4" type="body"/>
          </p:nvPr>
        </p:nvSpPr>
        <p:spPr>
          <a:xfrm>
            <a:off x="933717" y="3851672"/>
            <a:ext cx="17064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005" name="Google Shape;2005;p1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6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p177"/>
          <p:cNvSpPr txBox="1"/>
          <p:nvPr>
            <p:ph idx="5" type="body"/>
          </p:nvPr>
        </p:nvSpPr>
        <p:spPr>
          <a:xfrm>
            <a:off x="3078927" y="3851672"/>
            <a:ext cx="17064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07" name="Google Shape;2007;p177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8" name="Google Shape;2008;p177"/>
          <p:cNvSpPr txBox="1"/>
          <p:nvPr>
            <p:ph idx="6" type="body"/>
          </p:nvPr>
        </p:nvSpPr>
        <p:spPr>
          <a:xfrm>
            <a:off x="933717" y="2113518"/>
            <a:ext cx="170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sz="38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09" name="Google Shape;2009;p177"/>
          <p:cNvSpPr txBox="1"/>
          <p:nvPr>
            <p:ph idx="7" type="body"/>
          </p:nvPr>
        </p:nvSpPr>
        <p:spPr>
          <a:xfrm>
            <a:off x="3078927" y="2107493"/>
            <a:ext cx="17064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sz="38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10" name="Google Shape;2010;p177"/>
          <p:cNvSpPr txBox="1"/>
          <p:nvPr>
            <p:ph idx="8" type="body"/>
          </p:nvPr>
        </p:nvSpPr>
        <p:spPr>
          <a:xfrm>
            <a:off x="933717" y="3386547"/>
            <a:ext cx="17064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sz="38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11" name="Google Shape;2011;p177"/>
          <p:cNvSpPr txBox="1"/>
          <p:nvPr>
            <p:ph idx="9" type="body"/>
          </p:nvPr>
        </p:nvSpPr>
        <p:spPr>
          <a:xfrm>
            <a:off x="3078927" y="3386547"/>
            <a:ext cx="17064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b="1" sz="38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143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Char char="•"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12" name="Google Shape;2012;p177"/>
          <p:cNvSpPr txBox="1"/>
          <p:nvPr>
            <p:ph idx="13" type="body"/>
          </p:nvPr>
        </p:nvSpPr>
        <p:spPr>
          <a:xfrm>
            <a:off x="473006" y="4725829"/>
            <a:ext cx="1766400" cy="2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013" name="Google Shape;2013;p177"/>
          <p:cNvSpPr/>
          <p:nvPr/>
        </p:nvSpPr>
        <p:spPr>
          <a:xfrm rot="5400000">
            <a:off x="7729866" y="1781469"/>
            <a:ext cx="19302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14" name="Google Shape;2014;p177"/>
          <p:cNvSpPr txBox="1"/>
          <p:nvPr/>
        </p:nvSpPr>
        <p:spPr>
          <a:xfrm rot="5400000">
            <a:off x="8246991" y="3760828"/>
            <a:ext cx="895800" cy="147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4 Opt.C" showMasterSp="0">
  <p:cSld name="8_Data Points x4 Opt.C">
    <p:bg>
      <p:bgPr>
        <a:solidFill>
          <a:schemeClr val="accent1"/>
        </a:solidFill>
      </p:bgPr>
    </p:bg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178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7" name="Google Shape;2017;p1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6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p178"/>
          <p:cNvSpPr txBox="1"/>
          <p:nvPr>
            <p:ph type="title"/>
          </p:nvPr>
        </p:nvSpPr>
        <p:spPr>
          <a:xfrm>
            <a:off x="495300" y="853678"/>
            <a:ext cx="38409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9" name="Google Shape;2019;p178"/>
          <p:cNvSpPr txBox="1"/>
          <p:nvPr>
            <p:ph idx="1" type="body"/>
          </p:nvPr>
        </p:nvSpPr>
        <p:spPr>
          <a:xfrm>
            <a:off x="495300" y="2995052"/>
            <a:ext cx="1706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13500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Arial"/>
              <a:buNone/>
              <a:defRPr b="1" sz="3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20" name="Google Shape;2020;p178"/>
          <p:cNvSpPr txBox="1"/>
          <p:nvPr>
            <p:ph idx="2" type="body"/>
          </p:nvPr>
        </p:nvSpPr>
        <p:spPr>
          <a:xfrm>
            <a:off x="495300" y="3848729"/>
            <a:ext cx="1706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21" name="Google Shape;2021;p178"/>
          <p:cNvSpPr txBox="1"/>
          <p:nvPr>
            <p:ph idx="3" type="body"/>
          </p:nvPr>
        </p:nvSpPr>
        <p:spPr>
          <a:xfrm>
            <a:off x="2658387" y="2995052"/>
            <a:ext cx="1706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13500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Arial"/>
              <a:buNone/>
              <a:defRPr b="1" sz="3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22" name="Google Shape;2022;p178"/>
          <p:cNvSpPr txBox="1"/>
          <p:nvPr>
            <p:ph idx="4" type="body"/>
          </p:nvPr>
        </p:nvSpPr>
        <p:spPr>
          <a:xfrm>
            <a:off x="2658387" y="3848729"/>
            <a:ext cx="1706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23" name="Google Shape;2023;p178"/>
          <p:cNvSpPr txBox="1"/>
          <p:nvPr>
            <p:ph idx="5" type="body"/>
          </p:nvPr>
        </p:nvSpPr>
        <p:spPr>
          <a:xfrm>
            <a:off x="4778827" y="2995052"/>
            <a:ext cx="1706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13500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Arial"/>
              <a:buNone/>
              <a:defRPr b="1" sz="3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24" name="Google Shape;2024;p178"/>
          <p:cNvSpPr txBox="1"/>
          <p:nvPr>
            <p:ph idx="6" type="body"/>
          </p:nvPr>
        </p:nvSpPr>
        <p:spPr>
          <a:xfrm>
            <a:off x="4778827" y="3848729"/>
            <a:ext cx="1706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25" name="Google Shape;2025;p178"/>
          <p:cNvSpPr txBox="1"/>
          <p:nvPr>
            <p:ph idx="7" type="body"/>
          </p:nvPr>
        </p:nvSpPr>
        <p:spPr>
          <a:xfrm>
            <a:off x="6935156" y="2995052"/>
            <a:ext cx="1706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Arial"/>
              <a:buNone/>
              <a:defRPr b="1" sz="3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26" name="Google Shape;2026;p178"/>
          <p:cNvSpPr txBox="1"/>
          <p:nvPr>
            <p:ph idx="8" type="body"/>
          </p:nvPr>
        </p:nvSpPr>
        <p:spPr>
          <a:xfrm>
            <a:off x="6935156" y="3848729"/>
            <a:ext cx="1706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27" name="Google Shape;2027;p178"/>
          <p:cNvSpPr txBox="1"/>
          <p:nvPr>
            <p:ph idx="9" type="body"/>
          </p:nvPr>
        </p:nvSpPr>
        <p:spPr>
          <a:xfrm>
            <a:off x="495300" y="1718072"/>
            <a:ext cx="34290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indent="-22860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28" name="Google Shape;2028;p178"/>
          <p:cNvSpPr/>
          <p:nvPr>
            <p:ph idx="13" type="pic"/>
          </p:nvPr>
        </p:nvSpPr>
        <p:spPr>
          <a:xfrm>
            <a:off x="4785122" y="853678"/>
            <a:ext cx="3432600" cy="214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9" name="Google Shape;2029;p178"/>
          <p:cNvSpPr txBox="1"/>
          <p:nvPr>
            <p:ph idx="14" type="body"/>
          </p:nvPr>
        </p:nvSpPr>
        <p:spPr>
          <a:xfrm>
            <a:off x="473006" y="4725829"/>
            <a:ext cx="1766400" cy="2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6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030" name="Google Shape;2030;p178"/>
          <p:cNvSpPr/>
          <p:nvPr/>
        </p:nvSpPr>
        <p:spPr>
          <a:xfrm rot="5400000">
            <a:off x="7729866" y="1781469"/>
            <a:ext cx="19302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31" name="Google Shape;2031;p178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5 Opt.B" showMasterSp="0">
  <p:cSld name="8_Data Points x5 Opt.B">
    <p:bg>
      <p:bgPr>
        <a:solidFill>
          <a:schemeClr val="accent1"/>
        </a:solidFill>
      </p:bgPr>
    </p:bg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79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4" name="Google Shape;2034;p179"/>
          <p:cNvSpPr txBox="1"/>
          <p:nvPr>
            <p:ph type="title"/>
          </p:nvPr>
        </p:nvSpPr>
        <p:spPr>
          <a:xfrm>
            <a:off x="4351089" y="853678"/>
            <a:ext cx="38667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5" name="Google Shape;2035;p179"/>
          <p:cNvSpPr txBox="1"/>
          <p:nvPr>
            <p:ph idx="1" type="body"/>
          </p:nvPr>
        </p:nvSpPr>
        <p:spPr>
          <a:xfrm>
            <a:off x="498764" y="2994422"/>
            <a:ext cx="1287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13500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36" name="Google Shape;2036;p179"/>
          <p:cNvSpPr txBox="1"/>
          <p:nvPr>
            <p:ph idx="2" type="body"/>
          </p:nvPr>
        </p:nvSpPr>
        <p:spPr>
          <a:xfrm>
            <a:off x="498764" y="3448767"/>
            <a:ext cx="12849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37" name="Google Shape;2037;p179"/>
          <p:cNvSpPr txBox="1"/>
          <p:nvPr>
            <p:ph idx="3" type="body"/>
          </p:nvPr>
        </p:nvSpPr>
        <p:spPr>
          <a:xfrm>
            <a:off x="2209800" y="2994422"/>
            <a:ext cx="1287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13500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38" name="Google Shape;2038;p179"/>
          <p:cNvSpPr txBox="1"/>
          <p:nvPr>
            <p:ph idx="4" type="body"/>
          </p:nvPr>
        </p:nvSpPr>
        <p:spPr>
          <a:xfrm>
            <a:off x="2209800" y="3448767"/>
            <a:ext cx="12885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39" name="Google Shape;2039;p179"/>
          <p:cNvSpPr txBox="1"/>
          <p:nvPr>
            <p:ph idx="5" type="body"/>
          </p:nvPr>
        </p:nvSpPr>
        <p:spPr>
          <a:xfrm>
            <a:off x="3939545" y="2994422"/>
            <a:ext cx="1287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13500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40" name="Google Shape;2040;p179"/>
          <p:cNvSpPr txBox="1"/>
          <p:nvPr>
            <p:ph idx="6" type="body"/>
          </p:nvPr>
        </p:nvSpPr>
        <p:spPr>
          <a:xfrm>
            <a:off x="3939545" y="3433917"/>
            <a:ext cx="12885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41" name="Google Shape;2041;p179"/>
          <p:cNvSpPr txBox="1"/>
          <p:nvPr>
            <p:ph idx="7" type="body"/>
          </p:nvPr>
        </p:nvSpPr>
        <p:spPr>
          <a:xfrm>
            <a:off x="5647858" y="2982198"/>
            <a:ext cx="12879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42" name="Google Shape;2042;p179"/>
          <p:cNvSpPr txBox="1"/>
          <p:nvPr>
            <p:ph idx="8" type="body"/>
          </p:nvPr>
        </p:nvSpPr>
        <p:spPr>
          <a:xfrm>
            <a:off x="5647857" y="3426604"/>
            <a:ext cx="1286400" cy="12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43" name="Google Shape;2043;p179"/>
          <p:cNvSpPr txBox="1"/>
          <p:nvPr>
            <p:ph idx="9" type="body"/>
          </p:nvPr>
        </p:nvSpPr>
        <p:spPr>
          <a:xfrm>
            <a:off x="7353300" y="2982198"/>
            <a:ext cx="12879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44" name="Google Shape;2044;p179"/>
          <p:cNvSpPr txBox="1"/>
          <p:nvPr>
            <p:ph idx="13" type="body"/>
          </p:nvPr>
        </p:nvSpPr>
        <p:spPr>
          <a:xfrm>
            <a:off x="7353299" y="3431308"/>
            <a:ext cx="1292100" cy="12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045" name="Google Shape;2045;p1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6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2046" name="Google Shape;2046;p179"/>
          <p:cNvSpPr/>
          <p:nvPr>
            <p:ph idx="14" type="pic"/>
          </p:nvPr>
        </p:nvSpPr>
        <p:spPr>
          <a:xfrm>
            <a:off x="502801" y="445868"/>
            <a:ext cx="3432600" cy="212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7" name="Google Shape;2047;p179"/>
          <p:cNvSpPr txBox="1"/>
          <p:nvPr>
            <p:ph idx="15" type="body"/>
          </p:nvPr>
        </p:nvSpPr>
        <p:spPr>
          <a:xfrm>
            <a:off x="473006" y="4725829"/>
            <a:ext cx="1766400" cy="2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6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048" name="Google Shape;2048;p179"/>
          <p:cNvSpPr/>
          <p:nvPr/>
        </p:nvSpPr>
        <p:spPr>
          <a:xfrm rot="5400000">
            <a:off x="7729866" y="1781469"/>
            <a:ext cx="19302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49" name="Google Shape;2049;p179"/>
          <p:cNvSpPr txBox="1"/>
          <p:nvPr/>
        </p:nvSpPr>
        <p:spPr>
          <a:xfrm rot="5400000">
            <a:off x="8246991" y="2578856"/>
            <a:ext cx="895800" cy="147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50" name="Google Shape;2050;p179"/>
          <p:cNvSpPr txBox="1"/>
          <p:nvPr/>
        </p:nvSpPr>
        <p:spPr>
          <a:xfrm>
            <a:off x="4337156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6 Opt.A" showMasterSp="0">
  <p:cSld name="8_Data Points x6 Opt.A">
    <p:bg>
      <p:bgPr>
        <a:solidFill>
          <a:schemeClr val="accent1"/>
        </a:solidFill>
      </p:bgPr>
    </p:bg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180"/>
          <p:cNvSpPr txBox="1"/>
          <p:nvPr>
            <p:ph type="title"/>
          </p:nvPr>
        </p:nvSpPr>
        <p:spPr>
          <a:xfrm>
            <a:off x="495300" y="864395"/>
            <a:ext cx="68580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3" name="Google Shape;2053;p180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4" name="Google Shape;2054;p180"/>
          <p:cNvSpPr txBox="1"/>
          <p:nvPr>
            <p:ph idx="1" type="body"/>
          </p:nvPr>
        </p:nvSpPr>
        <p:spPr>
          <a:xfrm>
            <a:off x="936335" y="1981853"/>
            <a:ext cx="170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55" name="Google Shape;2055;p180"/>
          <p:cNvSpPr txBox="1"/>
          <p:nvPr>
            <p:ph idx="2" type="body"/>
          </p:nvPr>
        </p:nvSpPr>
        <p:spPr>
          <a:xfrm>
            <a:off x="936335" y="2580237"/>
            <a:ext cx="17064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56" name="Google Shape;2056;p180"/>
          <p:cNvSpPr txBox="1"/>
          <p:nvPr>
            <p:ph idx="3" type="body"/>
          </p:nvPr>
        </p:nvSpPr>
        <p:spPr>
          <a:xfrm>
            <a:off x="3507819" y="1981853"/>
            <a:ext cx="170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  <a:defRPr sz="4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57" name="Google Shape;2057;p180"/>
          <p:cNvSpPr txBox="1"/>
          <p:nvPr>
            <p:ph idx="4" type="body"/>
          </p:nvPr>
        </p:nvSpPr>
        <p:spPr>
          <a:xfrm>
            <a:off x="3507819" y="2580237"/>
            <a:ext cx="17064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58" name="Google Shape;2058;p180"/>
          <p:cNvSpPr txBox="1"/>
          <p:nvPr>
            <p:ph idx="5" type="body"/>
          </p:nvPr>
        </p:nvSpPr>
        <p:spPr>
          <a:xfrm>
            <a:off x="6073144" y="1981853"/>
            <a:ext cx="170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  <a:defRPr sz="4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59" name="Google Shape;2059;p180"/>
          <p:cNvSpPr txBox="1"/>
          <p:nvPr>
            <p:ph idx="6" type="body"/>
          </p:nvPr>
        </p:nvSpPr>
        <p:spPr>
          <a:xfrm>
            <a:off x="6073144" y="2580237"/>
            <a:ext cx="17064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60" name="Google Shape;2060;p180"/>
          <p:cNvSpPr txBox="1"/>
          <p:nvPr>
            <p:ph idx="7" type="body"/>
          </p:nvPr>
        </p:nvSpPr>
        <p:spPr>
          <a:xfrm>
            <a:off x="936335" y="3262473"/>
            <a:ext cx="170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143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Char char="•"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61" name="Google Shape;2061;p180"/>
          <p:cNvSpPr txBox="1"/>
          <p:nvPr>
            <p:ph idx="8" type="body"/>
          </p:nvPr>
        </p:nvSpPr>
        <p:spPr>
          <a:xfrm>
            <a:off x="936335" y="3859406"/>
            <a:ext cx="17064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62" name="Google Shape;2062;p180"/>
          <p:cNvSpPr txBox="1"/>
          <p:nvPr>
            <p:ph idx="9" type="body"/>
          </p:nvPr>
        </p:nvSpPr>
        <p:spPr>
          <a:xfrm>
            <a:off x="3507819" y="3262473"/>
            <a:ext cx="170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  <a:defRPr sz="4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63" name="Google Shape;2063;p180"/>
          <p:cNvSpPr txBox="1"/>
          <p:nvPr>
            <p:ph idx="13" type="body"/>
          </p:nvPr>
        </p:nvSpPr>
        <p:spPr>
          <a:xfrm>
            <a:off x="3507819" y="3859406"/>
            <a:ext cx="17064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64" name="Google Shape;2064;p180"/>
          <p:cNvSpPr txBox="1"/>
          <p:nvPr>
            <p:ph idx="14" type="body"/>
          </p:nvPr>
        </p:nvSpPr>
        <p:spPr>
          <a:xfrm>
            <a:off x="6073144" y="3262473"/>
            <a:ext cx="170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  <a:defRPr sz="4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65" name="Google Shape;2065;p180"/>
          <p:cNvSpPr txBox="1"/>
          <p:nvPr>
            <p:ph idx="15" type="body"/>
          </p:nvPr>
        </p:nvSpPr>
        <p:spPr>
          <a:xfrm>
            <a:off x="6073144" y="3859406"/>
            <a:ext cx="17064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066" name="Google Shape;2066;p1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6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7" name="Google Shape;2067;p180"/>
          <p:cNvSpPr txBox="1"/>
          <p:nvPr>
            <p:ph idx="16" type="body"/>
          </p:nvPr>
        </p:nvSpPr>
        <p:spPr>
          <a:xfrm>
            <a:off x="473006" y="4725829"/>
            <a:ext cx="1766400" cy="2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6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068" name="Google Shape;2068;p180"/>
          <p:cNvSpPr/>
          <p:nvPr/>
        </p:nvSpPr>
        <p:spPr>
          <a:xfrm rot="5400000">
            <a:off x="7729866" y="1781469"/>
            <a:ext cx="19302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69" name="Google Shape;2069;p180"/>
          <p:cNvSpPr txBox="1"/>
          <p:nvPr/>
        </p:nvSpPr>
        <p:spPr>
          <a:xfrm rot="5400000">
            <a:off x="8246991" y="2578856"/>
            <a:ext cx="895800" cy="147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6 Opt.B">
  <p:cSld name="8_Data Points x6 Opt.B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81"/>
          <p:cNvSpPr/>
          <p:nvPr/>
        </p:nvSpPr>
        <p:spPr>
          <a:xfrm>
            <a:off x="-1" y="2140743"/>
            <a:ext cx="3932100" cy="300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181"/>
          <p:cNvSpPr txBox="1"/>
          <p:nvPr>
            <p:ph type="title"/>
          </p:nvPr>
        </p:nvSpPr>
        <p:spPr>
          <a:xfrm>
            <a:off x="495300" y="864395"/>
            <a:ext cx="34368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3" name="Google Shape;2073;p181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4" name="Google Shape;2074;p181"/>
          <p:cNvSpPr txBox="1"/>
          <p:nvPr>
            <p:ph idx="1" type="body"/>
          </p:nvPr>
        </p:nvSpPr>
        <p:spPr>
          <a:xfrm>
            <a:off x="4362587" y="742523"/>
            <a:ext cx="17091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38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75" name="Google Shape;2075;p181"/>
          <p:cNvSpPr txBox="1"/>
          <p:nvPr>
            <p:ph idx="2" type="body"/>
          </p:nvPr>
        </p:nvSpPr>
        <p:spPr>
          <a:xfrm>
            <a:off x="4362587" y="1299455"/>
            <a:ext cx="17091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76" name="Google Shape;2076;p181"/>
          <p:cNvSpPr txBox="1"/>
          <p:nvPr>
            <p:ph idx="3" type="body"/>
          </p:nvPr>
        </p:nvSpPr>
        <p:spPr>
          <a:xfrm>
            <a:off x="6486525" y="742523"/>
            <a:ext cx="17091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77" name="Google Shape;2077;p181"/>
          <p:cNvSpPr txBox="1"/>
          <p:nvPr>
            <p:ph idx="4" type="body"/>
          </p:nvPr>
        </p:nvSpPr>
        <p:spPr>
          <a:xfrm>
            <a:off x="6486525" y="1286473"/>
            <a:ext cx="17091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78" name="Google Shape;2078;p181"/>
          <p:cNvSpPr/>
          <p:nvPr>
            <p:ph idx="5" type="pic"/>
          </p:nvPr>
        </p:nvSpPr>
        <p:spPr>
          <a:xfrm>
            <a:off x="929878" y="2568180"/>
            <a:ext cx="2568300" cy="213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9" name="Google Shape;2079;p181"/>
          <p:cNvSpPr txBox="1"/>
          <p:nvPr>
            <p:ph idx="6" type="body"/>
          </p:nvPr>
        </p:nvSpPr>
        <p:spPr>
          <a:xfrm>
            <a:off x="4362587" y="2020321"/>
            <a:ext cx="17091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80" name="Google Shape;2080;p181"/>
          <p:cNvSpPr txBox="1"/>
          <p:nvPr>
            <p:ph idx="7" type="body"/>
          </p:nvPr>
        </p:nvSpPr>
        <p:spPr>
          <a:xfrm>
            <a:off x="4362587" y="2568180"/>
            <a:ext cx="17091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81" name="Google Shape;2081;p181"/>
          <p:cNvSpPr txBox="1"/>
          <p:nvPr>
            <p:ph idx="8" type="body"/>
          </p:nvPr>
        </p:nvSpPr>
        <p:spPr>
          <a:xfrm>
            <a:off x="6486525" y="2020321"/>
            <a:ext cx="17091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3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143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Char char="•"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82" name="Google Shape;2082;p181"/>
          <p:cNvSpPr txBox="1"/>
          <p:nvPr>
            <p:ph idx="9" type="body"/>
          </p:nvPr>
        </p:nvSpPr>
        <p:spPr>
          <a:xfrm>
            <a:off x="6486525" y="2568180"/>
            <a:ext cx="1709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83" name="Google Shape;2083;p181"/>
          <p:cNvSpPr txBox="1"/>
          <p:nvPr>
            <p:ph idx="13" type="body"/>
          </p:nvPr>
        </p:nvSpPr>
        <p:spPr>
          <a:xfrm>
            <a:off x="4362587" y="3306851"/>
            <a:ext cx="17091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84" name="Google Shape;2084;p181"/>
          <p:cNvSpPr txBox="1"/>
          <p:nvPr>
            <p:ph idx="14" type="body"/>
          </p:nvPr>
        </p:nvSpPr>
        <p:spPr>
          <a:xfrm>
            <a:off x="4362587" y="3851672"/>
            <a:ext cx="17091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85" name="Google Shape;2085;p181"/>
          <p:cNvSpPr txBox="1"/>
          <p:nvPr>
            <p:ph idx="15" type="body"/>
          </p:nvPr>
        </p:nvSpPr>
        <p:spPr>
          <a:xfrm>
            <a:off x="6486525" y="3306851"/>
            <a:ext cx="17091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86" name="Google Shape;2086;p181"/>
          <p:cNvSpPr txBox="1"/>
          <p:nvPr>
            <p:ph idx="16" type="body"/>
          </p:nvPr>
        </p:nvSpPr>
        <p:spPr>
          <a:xfrm>
            <a:off x="6486525" y="3851672"/>
            <a:ext cx="17091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87" name="Google Shape;2087;p181"/>
          <p:cNvSpPr txBox="1"/>
          <p:nvPr>
            <p:ph idx="17" type="body"/>
          </p:nvPr>
        </p:nvSpPr>
        <p:spPr>
          <a:xfrm>
            <a:off x="4350544" y="4725829"/>
            <a:ext cx="1766400" cy="2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6 Opt.C">
  <p:cSld name="8_Data Points x6 Opt.C"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182"/>
          <p:cNvSpPr txBox="1"/>
          <p:nvPr>
            <p:ph type="title"/>
          </p:nvPr>
        </p:nvSpPr>
        <p:spPr>
          <a:xfrm>
            <a:off x="495300" y="864395"/>
            <a:ext cx="47172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90" name="Google Shape;2090;p182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1" name="Google Shape;2091;p182"/>
          <p:cNvSpPr txBox="1"/>
          <p:nvPr>
            <p:ph idx="1" type="body"/>
          </p:nvPr>
        </p:nvSpPr>
        <p:spPr>
          <a:xfrm>
            <a:off x="495300" y="2057399"/>
            <a:ext cx="1287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 sz="41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92" name="Google Shape;2092;p182"/>
          <p:cNvSpPr txBox="1"/>
          <p:nvPr>
            <p:ph idx="2" type="body"/>
          </p:nvPr>
        </p:nvSpPr>
        <p:spPr>
          <a:xfrm>
            <a:off x="495300" y="2573088"/>
            <a:ext cx="12879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93" name="Google Shape;2093;p182"/>
          <p:cNvSpPr txBox="1"/>
          <p:nvPr>
            <p:ph idx="3" type="body"/>
          </p:nvPr>
        </p:nvSpPr>
        <p:spPr>
          <a:xfrm>
            <a:off x="2213669" y="2057851"/>
            <a:ext cx="12879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  <a:defRPr sz="41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94" name="Google Shape;2094;p182"/>
          <p:cNvSpPr txBox="1"/>
          <p:nvPr>
            <p:ph idx="4" type="body"/>
          </p:nvPr>
        </p:nvSpPr>
        <p:spPr>
          <a:xfrm>
            <a:off x="2213669" y="2573088"/>
            <a:ext cx="12879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95" name="Google Shape;2095;p182"/>
          <p:cNvSpPr/>
          <p:nvPr>
            <p:ph idx="5" type="pic"/>
          </p:nvPr>
        </p:nvSpPr>
        <p:spPr>
          <a:xfrm>
            <a:off x="5649516" y="863741"/>
            <a:ext cx="2568300" cy="384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6" name="Google Shape;2096;p182"/>
          <p:cNvSpPr txBox="1"/>
          <p:nvPr>
            <p:ph idx="6" type="body"/>
          </p:nvPr>
        </p:nvSpPr>
        <p:spPr>
          <a:xfrm>
            <a:off x="3928766" y="2057399"/>
            <a:ext cx="1287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  <a:defRPr sz="41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97" name="Google Shape;2097;p182"/>
          <p:cNvSpPr txBox="1"/>
          <p:nvPr>
            <p:ph idx="7" type="body"/>
          </p:nvPr>
        </p:nvSpPr>
        <p:spPr>
          <a:xfrm>
            <a:off x="3928766" y="2573088"/>
            <a:ext cx="12879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98" name="Google Shape;2098;p182"/>
          <p:cNvSpPr txBox="1"/>
          <p:nvPr>
            <p:ph idx="8" type="body"/>
          </p:nvPr>
        </p:nvSpPr>
        <p:spPr>
          <a:xfrm>
            <a:off x="495300" y="3341223"/>
            <a:ext cx="12879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 sz="4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143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Char char="•"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99" name="Google Shape;2099;p182"/>
          <p:cNvSpPr txBox="1"/>
          <p:nvPr>
            <p:ph idx="9" type="body"/>
          </p:nvPr>
        </p:nvSpPr>
        <p:spPr>
          <a:xfrm>
            <a:off x="495300" y="3865729"/>
            <a:ext cx="12879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00" name="Google Shape;2100;p182"/>
          <p:cNvSpPr txBox="1"/>
          <p:nvPr>
            <p:ph idx="13" type="body"/>
          </p:nvPr>
        </p:nvSpPr>
        <p:spPr>
          <a:xfrm>
            <a:off x="2213669" y="3345129"/>
            <a:ext cx="1287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  <a:defRPr sz="41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01" name="Google Shape;2101;p182"/>
          <p:cNvSpPr txBox="1"/>
          <p:nvPr>
            <p:ph idx="14" type="body"/>
          </p:nvPr>
        </p:nvSpPr>
        <p:spPr>
          <a:xfrm>
            <a:off x="2213669" y="3865729"/>
            <a:ext cx="1287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02" name="Google Shape;2102;p182"/>
          <p:cNvSpPr txBox="1"/>
          <p:nvPr>
            <p:ph idx="15" type="body"/>
          </p:nvPr>
        </p:nvSpPr>
        <p:spPr>
          <a:xfrm>
            <a:off x="3928766" y="3340939"/>
            <a:ext cx="1287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  <a:defRPr sz="41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03" name="Google Shape;2103;p182"/>
          <p:cNvSpPr txBox="1"/>
          <p:nvPr>
            <p:ph idx="16" type="body"/>
          </p:nvPr>
        </p:nvSpPr>
        <p:spPr>
          <a:xfrm>
            <a:off x="3928766" y="3865729"/>
            <a:ext cx="1287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04" name="Google Shape;2104;p182"/>
          <p:cNvSpPr txBox="1"/>
          <p:nvPr>
            <p:ph idx="17" type="body"/>
          </p:nvPr>
        </p:nvSpPr>
        <p:spPr>
          <a:xfrm>
            <a:off x="473006" y="4725829"/>
            <a:ext cx="1766400" cy="2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6 Opt.D" showMasterSp="0">
  <p:cSld name="8_Data Points x6 Opt.D">
    <p:bg>
      <p:bgPr>
        <a:solidFill>
          <a:schemeClr val="accent1"/>
        </a:solidFill>
      </p:bgPr>
    </p:bg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183"/>
          <p:cNvSpPr txBox="1"/>
          <p:nvPr>
            <p:ph type="title"/>
          </p:nvPr>
        </p:nvSpPr>
        <p:spPr>
          <a:xfrm>
            <a:off x="495300" y="1284198"/>
            <a:ext cx="30126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07" name="Google Shape;2107;p183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8" name="Google Shape;2108;p183"/>
          <p:cNvSpPr txBox="1"/>
          <p:nvPr>
            <p:ph idx="1" type="body"/>
          </p:nvPr>
        </p:nvSpPr>
        <p:spPr>
          <a:xfrm>
            <a:off x="3924299" y="569366"/>
            <a:ext cx="214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09" name="Google Shape;2109;p183"/>
          <p:cNvSpPr txBox="1"/>
          <p:nvPr>
            <p:ph idx="2" type="body"/>
          </p:nvPr>
        </p:nvSpPr>
        <p:spPr>
          <a:xfrm>
            <a:off x="3924299" y="1288169"/>
            <a:ext cx="21486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10" name="Google Shape;2110;p183"/>
          <p:cNvSpPr txBox="1"/>
          <p:nvPr>
            <p:ph idx="3" type="body"/>
          </p:nvPr>
        </p:nvSpPr>
        <p:spPr>
          <a:xfrm>
            <a:off x="6492478" y="569366"/>
            <a:ext cx="215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11" name="Google Shape;2111;p183"/>
          <p:cNvSpPr txBox="1"/>
          <p:nvPr>
            <p:ph idx="4" type="body"/>
          </p:nvPr>
        </p:nvSpPr>
        <p:spPr>
          <a:xfrm>
            <a:off x="6492478" y="1288169"/>
            <a:ext cx="21561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12" name="Google Shape;2112;p183"/>
          <p:cNvSpPr txBox="1"/>
          <p:nvPr>
            <p:ph idx="5" type="body"/>
          </p:nvPr>
        </p:nvSpPr>
        <p:spPr>
          <a:xfrm>
            <a:off x="3937281" y="1864768"/>
            <a:ext cx="214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13" name="Google Shape;2113;p183"/>
          <p:cNvSpPr txBox="1"/>
          <p:nvPr>
            <p:ph idx="6" type="body"/>
          </p:nvPr>
        </p:nvSpPr>
        <p:spPr>
          <a:xfrm>
            <a:off x="3937281" y="2578787"/>
            <a:ext cx="214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14" name="Google Shape;2114;p183"/>
          <p:cNvSpPr txBox="1"/>
          <p:nvPr>
            <p:ph idx="7" type="body"/>
          </p:nvPr>
        </p:nvSpPr>
        <p:spPr>
          <a:xfrm>
            <a:off x="6494276" y="1864768"/>
            <a:ext cx="215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143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Char char="•"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15" name="Google Shape;2115;p183"/>
          <p:cNvSpPr txBox="1"/>
          <p:nvPr>
            <p:ph idx="8" type="body"/>
          </p:nvPr>
        </p:nvSpPr>
        <p:spPr>
          <a:xfrm>
            <a:off x="6494276" y="2578787"/>
            <a:ext cx="215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16" name="Google Shape;2116;p183"/>
          <p:cNvSpPr txBox="1"/>
          <p:nvPr>
            <p:ph idx="9" type="body"/>
          </p:nvPr>
        </p:nvSpPr>
        <p:spPr>
          <a:xfrm>
            <a:off x="3924299" y="3139812"/>
            <a:ext cx="214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17" name="Google Shape;2117;p183"/>
          <p:cNvSpPr txBox="1"/>
          <p:nvPr>
            <p:ph idx="13" type="body"/>
          </p:nvPr>
        </p:nvSpPr>
        <p:spPr>
          <a:xfrm>
            <a:off x="3924299" y="3859406"/>
            <a:ext cx="21486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18" name="Google Shape;2118;p183"/>
          <p:cNvSpPr txBox="1"/>
          <p:nvPr>
            <p:ph idx="14" type="body"/>
          </p:nvPr>
        </p:nvSpPr>
        <p:spPr>
          <a:xfrm>
            <a:off x="6492478" y="3139812"/>
            <a:ext cx="215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19" name="Google Shape;2119;p183"/>
          <p:cNvSpPr txBox="1"/>
          <p:nvPr>
            <p:ph idx="15" type="body"/>
          </p:nvPr>
        </p:nvSpPr>
        <p:spPr>
          <a:xfrm>
            <a:off x="6492478" y="3859406"/>
            <a:ext cx="21561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120" name="Google Shape;2120;p1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6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183"/>
          <p:cNvSpPr txBox="1"/>
          <p:nvPr>
            <p:ph idx="16" type="body"/>
          </p:nvPr>
        </p:nvSpPr>
        <p:spPr>
          <a:xfrm>
            <a:off x="495300" y="2582947"/>
            <a:ext cx="3012600" cy="16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2122" name="Google Shape;2122;p183"/>
          <p:cNvCxnSpPr/>
          <p:nvPr/>
        </p:nvCxnSpPr>
        <p:spPr>
          <a:xfrm rot="10800000">
            <a:off x="6174613" y="853678"/>
            <a:ext cx="0" cy="34290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23" name="Google Shape;2123;p183"/>
          <p:cNvSpPr/>
          <p:nvPr>
            <p:ph idx="17" type="pic"/>
          </p:nvPr>
        </p:nvSpPr>
        <p:spPr>
          <a:xfrm>
            <a:off x="6496050" y="1570435"/>
            <a:ext cx="1288500" cy="1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4" name="Google Shape;2124;p183"/>
          <p:cNvSpPr/>
          <p:nvPr>
            <p:ph idx="18" type="pic"/>
          </p:nvPr>
        </p:nvSpPr>
        <p:spPr>
          <a:xfrm>
            <a:off x="3924300" y="1570435"/>
            <a:ext cx="1288500" cy="1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5" name="Google Shape;2125;p183"/>
          <p:cNvSpPr/>
          <p:nvPr>
            <p:ph idx="19" type="pic"/>
          </p:nvPr>
        </p:nvSpPr>
        <p:spPr>
          <a:xfrm>
            <a:off x="3924300" y="2833310"/>
            <a:ext cx="1288500" cy="1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6" name="Google Shape;2126;p183"/>
          <p:cNvSpPr/>
          <p:nvPr>
            <p:ph idx="20" type="pic"/>
          </p:nvPr>
        </p:nvSpPr>
        <p:spPr>
          <a:xfrm>
            <a:off x="6496050" y="2833310"/>
            <a:ext cx="1288500" cy="1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7" name="Google Shape;2127;p183"/>
          <p:cNvSpPr/>
          <p:nvPr>
            <p:ph idx="21" type="pic"/>
          </p:nvPr>
        </p:nvSpPr>
        <p:spPr>
          <a:xfrm>
            <a:off x="3924300" y="4133821"/>
            <a:ext cx="1288500" cy="1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8" name="Google Shape;2128;p183"/>
          <p:cNvSpPr/>
          <p:nvPr>
            <p:ph idx="22" type="pic"/>
          </p:nvPr>
        </p:nvSpPr>
        <p:spPr>
          <a:xfrm>
            <a:off x="6496050" y="4133821"/>
            <a:ext cx="1288500" cy="1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9" name="Google Shape;2129;p183"/>
          <p:cNvSpPr txBox="1"/>
          <p:nvPr>
            <p:ph idx="23" type="body"/>
          </p:nvPr>
        </p:nvSpPr>
        <p:spPr>
          <a:xfrm>
            <a:off x="473006" y="4725829"/>
            <a:ext cx="1766400" cy="2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6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130" name="Google Shape;2130;p183"/>
          <p:cNvSpPr/>
          <p:nvPr/>
        </p:nvSpPr>
        <p:spPr>
          <a:xfrm rot="5400000">
            <a:off x="7729866" y="1781469"/>
            <a:ext cx="19302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31" name="Google Shape;2131;p183"/>
          <p:cNvSpPr txBox="1"/>
          <p:nvPr/>
        </p:nvSpPr>
        <p:spPr>
          <a:xfrm rot="5400000">
            <a:off x="8246991" y="2578856"/>
            <a:ext cx="895800" cy="147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pt.C" showMasterSp="0">
  <p:cSld name="1_Title Opt.C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/>
          <p:nvPr/>
        </p:nvSpPr>
        <p:spPr>
          <a:xfrm>
            <a:off x="4793458" y="0"/>
            <a:ext cx="4350600" cy="470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0"/>
          <p:cNvSpPr txBox="1"/>
          <p:nvPr>
            <p:ph type="title"/>
          </p:nvPr>
        </p:nvSpPr>
        <p:spPr>
          <a:xfrm>
            <a:off x="505954" y="1279922"/>
            <a:ext cx="34242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  <a:defRPr sz="41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0"/>
          <p:cNvSpPr/>
          <p:nvPr>
            <p:ph idx="2" type="pic"/>
          </p:nvPr>
        </p:nvSpPr>
        <p:spPr>
          <a:xfrm>
            <a:off x="5219973" y="853679"/>
            <a:ext cx="2997600" cy="34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09" name="Google Shape;109;p20"/>
          <p:cNvSpPr txBox="1"/>
          <p:nvPr>
            <p:ph idx="1" type="body"/>
          </p:nvPr>
        </p:nvSpPr>
        <p:spPr>
          <a:xfrm rot="5400000">
            <a:off x="7832673" y="3386700"/>
            <a:ext cx="1710300" cy="81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Arial"/>
              <a:buNone/>
              <a:defRPr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600"/>
              <a:buNone/>
              <a:defRPr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Arial"/>
              <a:buNone/>
              <a:defRPr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5954" y="577290"/>
            <a:ext cx="1257294" cy="27638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>
            <p:ph idx="3" type="body"/>
          </p:nvPr>
        </p:nvSpPr>
        <p:spPr>
          <a:xfrm>
            <a:off x="505954" y="3851672"/>
            <a:ext cx="34242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2" name="Google Shape;112;p20"/>
          <p:cNvSpPr/>
          <p:nvPr/>
        </p:nvSpPr>
        <p:spPr>
          <a:xfrm rot="5400000">
            <a:off x="8101133" y="1401478"/>
            <a:ext cx="1187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A close up of a logo&#10;&#10;Description automatically generated" id="113" name="Google Shape;11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770136" y="-17842"/>
            <a:ext cx="129669" cy="7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harts Opt.A">
  <p:cSld name="9_Charts Opt.A"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184"/>
          <p:cNvSpPr txBox="1"/>
          <p:nvPr>
            <p:ph type="title"/>
          </p:nvPr>
        </p:nvSpPr>
        <p:spPr>
          <a:xfrm>
            <a:off x="495301" y="864395"/>
            <a:ext cx="3003000" cy="17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34" name="Google Shape;2134;p184"/>
          <p:cNvSpPr/>
          <p:nvPr>
            <p:ph idx="2" type="chart"/>
          </p:nvPr>
        </p:nvSpPr>
        <p:spPr>
          <a:xfrm>
            <a:off x="3924300" y="864394"/>
            <a:ext cx="4293600" cy="3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5" name="Google Shape;2135;p184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6" name="Google Shape;2136;p184"/>
          <p:cNvSpPr txBox="1"/>
          <p:nvPr>
            <p:ph idx="1" type="body"/>
          </p:nvPr>
        </p:nvSpPr>
        <p:spPr>
          <a:xfrm>
            <a:off x="495300" y="2571750"/>
            <a:ext cx="3003000" cy="17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37" name="Google Shape;2137;p184"/>
          <p:cNvSpPr txBox="1"/>
          <p:nvPr>
            <p:ph idx="3" type="body"/>
          </p:nvPr>
        </p:nvSpPr>
        <p:spPr>
          <a:xfrm>
            <a:off x="473006" y="4725829"/>
            <a:ext cx="1766400" cy="2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138" name="Google Shape;2138;p184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harts x2 Opt.B">
  <p:cSld name="9_Charts x2 Opt.B"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85"/>
          <p:cNvSpPr txBox="1"/>
          <p:nvPr>
            <p:ph type="title"/>
          </p:nvPr>
        </p:nvSpPr>
        <p:spPr>
          <a:xfrm>
            <a:off x="495300" y="864395"/>
            <a:ext cx="38670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1" name="Google Shape;2141;p185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2" name="Google Shape;2142;p185"/>
          <p:cNvSpPr/>
          <p:nvPr>
            <p:ph idx="2" type="chart"/>
          </p:nvPr>
        </p:nvSpPr>
        <p:spPr>
          <a:xfrm>
            <a:off x="495300" y="2568178"/>
            <a:ext cx="38553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3" name="Google Shape;2143;p185"/>
          <p:cNvSpPr/>
          <p:nvPr>
            <p:ph idx="3" type="chart"/>
          </p:nvPr>
        </p:nvSpPr>
        <p:spPr>
          <a:xfrm>
            <a:off x="4785122" y="2568178"/>
            <a:ext cx="38634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4" name="Google Shape;2144;p185"/>
          <p:cNvSpPr txBox="1"/>
          <p:nvPr>
            <p:ph idx="1" type="body"/>
          </p:nvPr>
        </p:nvSpPr>
        <p:spPr>
          <a:xfrm>
            <a:off x="495300" y="1733548"/>
            <a:ext cx="38634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45" name="Google Shape;2145;p185"/>
          <p:cNvSpPr txBox="1"/>
          <p:nvPr>
            <p:ph idx="4" type="body"/>
          </p:nvPr>
        </p:nvSpPr>
        <p:spPr>
          <a:xfrm>
            <a:off x="4785122" y="1733548"/>
            <a:ext cx="38475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46" name="Google Shape;2146;p185"/>
          <p:cNvSpPr txBox="1"/>
          <p:nvPr>
            <p:ph idx="5" type="body"/>
          </p:nvPr>
        </p:nvSpPr>
        <p:spPr>
          <a:xfrm>
            <a:off x="473006" y="4725829"/>
            <a:ext cx="1766400" cy="2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147" name="Google Shape;2147;p185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harts x4 Opt.A">
  <p:cSld name="9_Charts x4 Opt.A"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186"/>
          <p:cNvSpPr/>
          <p:nvPr>
            <p:ph idx="2" type="chart"/>
          </p:nvPr>
        </p:nvSpPr>
        <p:spPr>
          <a:xfrm>
            <a:off x="3934967" y="2994422"/>
            <a:ext cx="21330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0" name="Google Shape;2150;p186"/>
          <p:cNvSpPr txBox="1"/>
          <p:nvPr>
            <p:ph type="title"/>
          </p:nvPr>
        </p:nvSpPr>
        <p:spPr>
          <a:xfrm>
            <a:off x="505238" y="864397"/>
            <a:ext cx="2992800" cy="17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1" name="Google Shape;2151;p186"/>
          <p:cNvSpPr/>
          <p:nvPr>
            <p:ph idx="3" type="chart"/>
          </p:nvPr>
        </p:nvSpPr>
        <p:spPr>
          <a:xfrm>
            <a:off x="3932044" y="853678"/>
            <a:ext cx="21330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2" name="Google Shape;2152;p186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3" name="Google Shape;2153;p186"/>
          <p:cNvSpPr/>
          <p:nvPr>
            <p:ph idx="4" type="chart"/>
          </p:nvPr>
        </p:nvSpPr>
        <p:spPr>
          <a:xfrm>
            <a:off x="6081771" y="853678"/>
            <a:ext cx="21330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4" name="Google Shape;2154;p186"/>
          <p:cNvSpPr/>
          <p:nvPr>
            <p:ph idx="5" type="chart"/>
          </p:nvPr>
        </p:nvSpPr>
        <p:spPr>
          <a:xfrm>
            <a:off x="6084694" y="2994422"/>
            <a:ext cx="2133000" cy="17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5" name="Google Shape;2155;p186"/>
          <p:cNvSpPr txBox="1"/>
          <p:nvPr>
            <p:ph idx="1" type="body"/>
          </p:nvPr>
        </p:nvSpPr>
        <p:spPr>
          <a:xfrm>
            <a:off x="495300" y="2571750"/>
            <a:ext cx="3003000" cy="17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56" name="Google Shape;2156;p186"/>
          <p:cNvSpPr txBox="1"/>
          <p:nvPr>
            <p:ph idx="6" type="body"/>
          </p:nvPr>
        </p:nvSpPr>
        <p:spPr>
          <a:xfrm>
            <a:off x="473006" y="4725829"/>
            <a:ext cx="1766400" cy="2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157" name="Google Shape;2157;p186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able">
  <p:cSld name="9_Table"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187"/>
          <p:cNvSpPr txBox="1"/>
          <p:nvPr>
            <p:ph type="title"/>
          </p:nvPr>
        </p:nvSpPr>
        <p:spPr>
          <a:xfrm>
            <a:off x="504825" y="864396"/>
            <a:ext cx="25755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60" name="Google Shape;2160;p187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1" name="Google Shape;2161;p187"/>
          <p:cNvSpPr txBox="1"/>
          <p:nvPr>
            <p:ph idx="1" type="body"/>
          </p:nvPr>
        </p:nvSpPr>
        <p:spPr>
          <a:xfrm>
            <a:off x="3498056" y="853678"/>
            <a:ext cx="47196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62" name="Google Shape;2162;p187"/>
          <p:cNvSpPr txBox="1"/>
          <p:nvPr>
            <p:ph idx="2" type="body"/>
          </p:nvPr>
        </p:nvSpPr>
        <p:spPr>
          <a:xfrm>
            <a:off x="495301" y="3009899"/>
            <a:ext cx="25851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63" name="Google Shape;2163;p187"/>
          <p:cNvSpPr txBox="1"/>
          <p:nvPr>
            <p:ph idx="3" type="body"/>
          </p:nvPr>
        </p:nvSpPr>
        <p:spPr>
          <a:xfrm>
            <a:off x="473006" y="4725829"/>
            <a:ext cx="1766400" cy="2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164" name="Google Shape;2164;p187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Audience x3">
  <p:cSld name="11_Audience x3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188"/>
          <p:cNvSpPr txBox="1"/>
          <p:nvPr>
            <p:ph type="title"/>
          </p:nvPr>
        </p:nvSpPr>
        <p:spPr>
          <a:xfrm rot="-5400000">
            <a:off x="-994650" y="2354400"/>
            <a:ext cx="38409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67" name="Google Shape;2167;p188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8" name="Google Shape;2168;p188"/>
          <p:cNvSpPr/>
          <p:nvPr>
            <p:ph idx="2" type="pic"/>
          </p:nvPr>
        </p:nvSpPr>
        <p:spPr>
          <a:xfrm>
            <a:off x="2209800" y="1292820"/>
            <a:ext cx="1714500" cy="25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9" name="Google Shape;2169;p188"/>
          <p:cNvSpPr/>
          <p:nvPr>
            <p:ph idx="3" type="pic"/>
          </p:nvPr>
        </p:nvSpPr>
        <p:spPr>
          <a:xfrm>
            <a:off x="4350544" y="1292820"/>
            <a:ext cx="1706400" cy="25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0" name="Google Shape;2170;p188"/>
          <p:cNvSpPr/>
          <p:nvPr>
            <p:ph idx="4" type="pic"/>
          </p:nvPr>
        </p:nvSpPr>
        <p:spPr>
          <a:xfrm>
            <a:off x="6492477" y="1292820"/>
            <a:ext cx="1725300" cy="25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1" name="Google Shape;2171;p188"/>
          <p:cNvSpPr txBox="1"/>
          <p:nvPr>
            <p:ph idx="1" type="body"/>
          </p:nvPr>
        </p:nvSpPr>
        <p:spPr>
          <a:xfrm>
            <a:off x="2209800" y="3860999"/>
            <a:ext cx="1706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1pPr>
            <a:lvl2pPr indent="-2286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0" i="0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72" name="Google Shape;2172;p188"/>
          <p:cNvSpPr txBox="1"/>
          <p:nvPr>
            <p:ph idx="5" type="body"/>
          </p:nvPr>
        </p:nvSpPr>
        <p:spPr>
          <a:xfrm>
            <a:off x="4350544" y="3860999"/>
            <a:ext cx="1706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1pPr>
            <a:lvl2pPr indent="-2286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0" i="0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73" name="Google Shape;2173;p188"/>
          <p:cNvSpPr txBox="1"/>
          <p:nvPr>
            <p:ph idx="6" type="body"/>
          </p:nvPr>
        </p:nvSpPr>
        <p:spPr>
          <a:xfrm>
            <a:off x="6492478" y="3860999"/>
            <a:ext cx="1725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1pPr>
            <a:lvl2pPr indent="-2286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0" i="0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74" name="Google Shape;2174;p188"/>
          <p:cNvSpPr txBox="1"/>
          <p:nvPr>
            <p:ph idx="7" type="body"/>
          </p:nvPr>
        </p:nvSpPr>
        <p:spPr>
          <a:xfrm>
            <a:off x="2209801" y="4710470"/>
            <a:ext cx="1766400" cy="2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175" name="Google Shape;2175;p188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Audience x6">
  <p:cSld name="11_Audience x6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89"/>
          <p:cNvSpPr txBox="1"/>
          <p:nvPr>
            <p:ph type="title"/>
          </p:nvPr>
        </p:nvSpPr>
        <p:spPr>
          <a:xfrm rot="-5400000">
            <a:off x="-994650" y="2354400"/>
            <a:ext cx="38409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78" name="Google Shape;2178;p189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9" name="Google Shape;2179;p189"/>
          <p:cNvSpPr/>
          <p:nvPr>
            <p:ph idx="2" type="pic"/>
          </p:nvPr>
        </p:nvSpPr>
        <p:spPr>
          <a:xfrm>
            <a:off x="2209800" y="853678"/>
            <a:ext cx="1706400" cy="128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0" name="Google Shape;2180;p189"/>
          <p:cNvSpPr/>
          <p:nvPr>
            <p:ph idx="3" type="pic"/>
          </p:nvPr>
        </p:nvSpPr>
        <p:spPr>
          <a:xfrm>
            <a:off x="4350544" y="853678"/>
            <a:ext cx="1724100" cy="128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1" name="Google Shape;2181;p189"/>
          <p:cNvSpPr/>
          <p:nvPr>
            <p:ph idx="4" type="pic"/>
          </p:nvPr>
        </p:nvSpPr>
        <p:spPr>
          <a:xfrm>
            <a:off x="6492477" y="853678"/>
            <a:ext cx="1766400" cy="128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2" name="Google Shape;2182;p189"/>
          <p:cNvSpPr/>
          <p:nvPr>
            <p:ph idx="5" type="pic"/>
          </p:nvPr>
        </p:nvSpPr>
        <p:spPr>
          <a:xfrm>
            <a:off x="2209800" y="2571750"/>
            <a:ext cx="1706400" cy="128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3" name="Google Shape;2183;p189"/>
          <p:cNvSpPr/>
          <p:nvPr>
            <p:ph idx="6" type="pic"/>
          </p:nvPr>
        </p:nvSpPr>
        <p:spPr>
          <a:xfrm>
            <a:off x="4350544" y="2571750"/>
            <a:ext cx="1714500" cy="128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4" name="Google Shape;2184;p189"/>
          <p:cNvSpPr/>
          <p:nvPr>
            <p:ph idx="7" type="pic"/>
          </p:nvPr>
        </p:nvSpPr>
        <p:spPr>
          <a:xfrm>
            <a:off x="6492477" y="2571750"/>
            <a:ext cx="1766400" cy="128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5" name="Google Shape;2185;p189"/>
          <p:cNvSpPr txBox="1"/>
          <p:nvPr>
            <p:ph idx="1" type="body"/>
          </p:nvPr>
        </p:nvSpPr>
        <p:spPr>
          <a:xfrm>
            <a:off x="2209800" y="2148718"/>
            <a:ext cx="1706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1pPr>
            <a:lvl2pPr indent="-2286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0" i="0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86" name="Google Shape;2186;p189"/>
          <p:cNvSpPr txBox="1"/>
          <p:nvPr>
            <p:ph idx="8" type="body"/>
          </p:nvPr>
        </p:nvSpPr>
        <p:spPr>
          <a:xfrm>
            <a:off x="4350544" y="2148718"/>
            <a:ext cx="17241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1pPr>
            <a:lvl2pPr indent="-2286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0" i="0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87" name="Google Shape;2187;p189"/>
          <p:cNvSpPr txBox="1"/>
          <p:nvPr>
            <p:ph idx="9" type="body"/>
          </p:nvPr>
        </p:nvSpPr>
        <p:spPr>
          <a:xfrm>
            <a:off x="6492478" y="2148718"/>
            <a:ext cx="1766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1pPr>
            <a:lvl2pPr indent="-2286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0" i="0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88" name="Google Shape;2188;p189"/>
          <p:cNvSpPr txBox="1"/>
          <p:nvPr>
            <p:ph idx="13" type="body"/>
          </p:nvPr>
        </p:nvSpPr>
        <p:spPr>
          <a:xfrm>
            <a:off x="2209800" y="3874007"/>
            <a:ext cx="1706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1pPr>
            <a:lvl2pPr indent="-2286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0" i="0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89" name="Google Shape;2189;p189"/>
          <p:cNvSpPr txBox="1"/>
          <p:nvPr>
            <p:ph idx="14" type="body"/>
          </p:nvPr>
        </p:nvSpPr>
        <p:spPr>
          <a:xfrm>
            <a:off x="4350544" y="3874007"/>
            <a:ext cx="1706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1pPr>
            <a:lvl2pPr indent="-2286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0" i="0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90" name="Google Shape;2190;p189"/>
          <p:cNvSpPr txBox="1"/>
          <p:nvPr>
            <p:ph idx="15" type="body"/>
          </p:nvPr>
        </p:nvSpPr>
        <p:spPr>
          <a:xfrm>
            <a:off x="6492478" y="3874007"/>
            <a:ext cx="1766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1pPr>
            <a:lvl2pPr indent="-2286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0" i="0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91" name="Google Shape;2191;p189"/>
          <p:cNvSpPr txBox="1"/>
          <p:nvPr>
            <p:ph idx="16" type="body"/>
          </p:nvPr>
        </p:nvSpPr>
        <p:spPr>
          <a:xfrm>
            <a:off x="2209801" y="4710470"/>
            <a:ext cx="1766400" cy="2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192" name="Google Shape;2192;p189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Audience Persona Opt.C">
  <p:cSld name="11_Audience Persona Opt.C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190"/>
          <p:cNvSpPr/>
          <p:nvPr/>
        </p:nvSpPr>
        <p:spPr>
          <a:xfrm>
            <a:off x="5210091" y="1"/>
            <a:ext cx="3933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5" name="Google Shape;2195;p190"/>
          <p:cNvSpPr txBox="1"/>
          <p:nvPr/>
        </p:nvSpPr>
        <p:spPr>
          <a:xfrm rot="5400000">
            <a:off x="8246991" y="3760828"/>
            <a:ext cx="895800" cy="147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96" name="Google Shape;2196;p190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rtl="0" algn="l">
              <a:spcBef>
                <a:spcPts val="0"/>
              </a:spcBef>
              <a:buNone/>
              <a:defRPr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7" name="Google Shape;2197;p190"/>
          <p:cNvSpPr txBox="1"/>
          <p:nvPr>
            <p:ph type="title"/>
          </p:nvPr>
        </p:nvSpPr>
        <p:spPr>
          <a:xfrm>
            <a:off x="497065" y="426244"/>
            <a:ext cx="42900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98" name="Google Shape;2198;p190"/>
          <p:cNvSpPr/>
          <p:nvPr>
            <p:ph idx="2" type="pic"/>
          </p:nvPr>
        </p:nvSpPr>
        <p:spPr>
          <a:xfrm>
            <a:off x="5634633" y="864396"/>
            <a:ext cx="2589000" cy="21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9" name="Google Shape;2199;p190"/>
          <p:cNvSpPr txBox="1"/>
          <p:nvPr>
            <p:ph idx="1" type="body"/>
          </p:nvPr>
        </p:nvSpPr>
        <p:spPr>
          <a:xfrm>
            <a:off x="497065" y="2571451"/>
            <a:ext cx="1280100" cy="17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indent="-2794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Char char="•"/>
              <a:defRPr sz="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00" name="Google Shape;2200;p190"/>
          <p:cNvSpPr txBox="1"/>
          <p:nvPr>
            <p:ph idx="3" type="body"/>
          </p:nvPr>
        </p:nvSpPr>
        <p:spPr>
          <a:xfrm>
            <a:off x="1785938" y="2571751"/>
            <a:ext cx="12849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indent="-2794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Char char="•"/>
              <a:defRPr sz="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01" name="Google Shape;2201;p190"/>
          <p:cNvSpPr txBox="1"/>
          <p:nvPr>
            <p:ph idx="4" type="body"/>
          </p:nvPr>
        </p:nvSpPr>
        <p:spPr>
          <a:xfrm>
            <a:off x="3070622" y="2571451"/>
            <a:ext cx="1290000" cy="17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indent="-2794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Char char="•"/>
              <a:defRPr sz="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202" name="Google Shape;2202;p1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6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2203" name="Google Shape;2203;p190"/>
          <p:cNvSpPr txBox="1"/>
          <p:nvPr>
            <p:ph idx="5" type="body"/>
          </p:nvPr>
        </p:nvSpPr>
        <p:spPr>
          <a:xfrm>
            <a:off x="5634038" y="3421855"/>
            <a:ext cx="1284900" cy="12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sz="33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indent="-2794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04" name="Google Shape;2204;p190"/>
          <p:cNvSpPr txBox="1"/>
          <p:nvPr>
            <p:ph idx="6" type="body"/>
          </p:nvPr>
        </p:nvSpPr>
        <p:spPr>
          <a:xfrm>
            <a:off x="497065" y="1290934"/>
            <a:ext cx="4291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05" name="Google Shape;2205;p190"/>
          <p:cNvSpPr txBox="1"/>
          <p:nvPr>
            <p:ph idx="7" type="body"/>
          </p:nvPr>
        </p:nvSpPr>
        <p:spPr>
          <a:xfrm>
            <a:off x="473006" y="4725829"/>
            <a:ext cx="1766400" cy="2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206" name="Google Shape;2206;p190"/>
          <p:cNvSpPr/>
          <p:nvPr/>
        </p:nvSpPr>
        <p:spPr>
          <a:xfrm rot="5400000">
            <a:off x="7729866" y="1781469"/>
            <a:ext cx="19302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Ad Placement Desktop Opt.A">
  <p:cSld name="13_Ad Placement Desktop Opt.A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191"/>
          <p:cNvSpPr txBox="1"/>
          <p:nvPr>
            <p:ph type="title"/>
          </p:nvPr>
        </p:nvSpPr>
        <p:spPr>
          <a:xfrm>
            <a:off x="502200" y="864395"/>
            <a:ext cx="25770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09" name="Google Shape;2209;p191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0" name="Google Shape;2210;p191"/>
          <p:cNvSpPr txBox="1"/>
          <p:nvPr>
            <p:ph idx="1" type="body"/>
          </p:nvPr>
        </p:nvSpPr>
        <p:spPr>
          <a:xfrm>
            <a:off x="502200" y="2568178"/>
            <a:ext cx="25755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2211" name="Google Shape;2211;p191"/>
          <p:cNvGrpSpPr/>
          <p:nvPr/>
        </p:nvGrpSpPr>
        <p:grpSpPr>
          <a:xfrm>
            <a:off x="3471910" y="1279922"/>
            <a:ext cx="5156823" cy="2996032"/>
            <a:chOff x="4629213" y="1706563"/>
            <a:chExt cx="6875763" cy="3994710"/>
          </a:xfrm>
        </p:grpSpPr>
        <p:sp>
          <p:nvSpPr>
            <p:cNvPr id="2212" name="Google Shape;2212;p191"/>
            <p:cNvSpPr/>
            <p:nvPr/>
          </p:nvSpPr>
          <p:spPr>
            <a:xfrm>
              <a:off x="4629213" y="5634025"/>
              <a:ext cx="6875763" cy="67248"/>
            </a:xfrm>
            <a:custGeom>
              <a:rect b="b" l="l" r="r" t="t"/>
              <a:pathLst>
                <a:path extrusionOk="0" h="101891" w="9323069">
                  <a:moveTo>
                    <a:pt x="4693635" y="0"/>
                  </a:moveTo>
                  <a:lnTo>
                    <a:pt x="0" y="0"/>
                  </a:lnTo>
                  <a:cubicBezTo>
                    <a:pt x="0" y="0"/>
                    <a:pt x="156972" y="101891"/>
                    <a:pt x="235839" y="101891"/>
                  </a:cubicBezTo>
                  <a:lnTo>
                    <a:pt x="9087326" y="101891"/>
                  </a:lnTo>
                  <a:cubicBezTo>
                    <a:pt x="9166098" y="101891"/>
                    <a:pt x="9323070" y="0"/>
                    <a:pt x="932307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191"/>
            <p:cNvSpPr/>
            <p:nvPr/>
          </p:nvSpPr>
          <p:spPr>
            <a:xfrm>
              <a:off x="5273121" y="5129290"/>
              <a:ext cx="5587011" cy="377884"/>
            </a:xfrm>
            <a:custGeom>
              <a:rect b="b" l="l" r="r" t="t"/>
              <a:pathLst>
                <a:path extrusionOk="0" h="503845" w="7575608">
                  <a:moveTo>
                    <a:pt x="7575338" y="0"/>
                  </a:moveTo>
                  <a:lnTo>
                    <a:pt x="7368265" y="0"/>
                  </a:lnTo>
                  <a:lnTo>
                    <a:pt x="7368265" y="185898"/>
                  </a:lnTo>
                  <a:lnTo>
                    <a:pt x="219371" y="185898"/>
                  </a:lnTo>
                  <a:lnTo>
                    <a:pt x="219371" y="0"/>
                  </a:lnTo>
                  <a:lnTo>
                    <a:pt x="296" y="0"/>
                  </a:lnTo>
                  <a:cubicBezTo>
                    <a:pt x="296" y="97135"/>
                    <a:pt x="-370" y="194175"/>
                    <a:pt x="296" y="291309"/>
                  </a:cubicBezTo>
                  <a:cubicBezTo>
                    <a:pt x="-877" y="350642"/>
                    <a:pt x="6240" y="409849"/>
                    <a:pt x="21442" y="467218"/>
                  </a:cubicBezTo>
                  <a:cubicBezTo>
                    <a:pt x="31729" y="502324"/>
                    <a:pt x="34777" y="503846"/>
                    <a:pt x="70877" y="503846"/>
                  </a:cubicBezTo>
                  <a:lnTo>
                    <a:pt x="7504568" y="503846"/>
                  </a:lnTo>
                  <a:cubicBezTo>
                    <a:pt x="7540668" y="503846"/>
                    <a:pt x="7543811" y="502324"/>
                    <a:pt x="7554098" y="467218"/>
                  </a:cubicBezTo>
                  <a:cubicBezTo>
                    <a:pt x="7569206" y="409831"/>
                    <a:pt x="7576322" y="350638"/>
                    <a:pt x="7575243" y="291310"/>
                  </a:cubicBezTo>
                  <a:cubicBezTo>
                    <a:pt x="7576005" y="194175"/>
                    <a:pt x="7575338" y="97135"/>
                    <a:pt x="7575338" y="0"/>
                  </a:cubicBezTo>
                  <a:close/>
                </a:path>
              </a:pathLst>
            </a:custGeom>
            <a:solidFill>
              <a:srgbClr val="4141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191"/>
            <p:cNvSpPr/>
            <p:nvPr/>
          </p:nvSpPr>
          <p:spPr>
            <a:xfrm>
              <a:off x="5273198" y="1706563"/>
              <a:ext cx="5586804" cy="3693361"/>
            </a:xfrm>
            <a:custGeom>
              <a:rect b="b" l="l" r="r" t="t"/>
              <a:pathLst>
                <a:path extrusionOk="0" h="4924481" w="7575328">
                  <a:moveTo>
                    <a:pt x="7548754" y="147272"/>
                  </a:moveTo>
                  <a:cubicBezTo>
                    <a:pt x="7509987" y="66596"/>
                    <a:pt x="7444265" y="19027"/>
                    <a:pt x="7355778" y="3235"/>
                  </a:cubicBezTo>
                  <a:cubicBezTo>
                    <a:pt x="7351968" y="2390"/>
                    <a:pt x="7348214" y="1309"/>
                    <a:pt x="7344538" y="0"/>
                  </a:cubicBezTo>
                  <a:lnTo>
                    <a:pt x="230792" y="0"/>
                  </a:lnTo>
                  <a:cubicBezTo>
                    <a:pt x="210694" y="5328"/>
                    <a:pt x="190025" y="9514"/>
                    <a:pt x="170498" y="16268"/>
                  </a:cubicBezTo>
                  <a:cubicBezTo>
                    <a:pt x="67931" y="53362"/>
                    <a:pt x="-286" y="150770"/>
                    <a:pt x="1" y="259724"/>
                  </a:cubicBezTo>
                  <a:lnTo>
                    <a:pt x="1" y="4756851"/>
                  </a:lnTo>
                  <a:cubicBezTo>
                    <a:pt x="1" y="4854652"/>
                    <a:pt x="69819" y="4924482"/>
                    <a:pt x="167641" y="4924482"/>
                  </a:cubicBezTo>
                  <a:lnTo>
                    <a:pt x="7406641" y="4924482"/>
                  </a:lnTo>
                  <a:cubicBezTo>
                    <a:pt x="7492366" y="4924482"/>
                    <a:pt x="7553707" y="4875011"/>
                    <a:pt x="7572567" y="4791290"/>
                  </a:cubicBezTo>
                  <a:cubicBezTo>
                    <a:pt x="7573251" y="4789162"/>
                    <a:pt x="7574178" y="4787119"/>
                    <a:pt x="7575329" y="4785201"/>
                  </a:cubicBezTo>
                  <a:lnTo>
                    <a:pt x="7575329" y="230422"/>
                  </a:lnTo>
                  <a:cubicBezTo>
                    <a:pt x="7567137" y="202642"/>
                    <a:pt x="7561423" y="173149"/>
                    <a:pt x="7548754" y="147272"/>
                  </a:cubicBezTo>
                  <a:close/>
                  <a:moveTo>
                    <a:pt x="7367779" y="4753902"/>
                  </a:moveTo>
                  <a:lnTo>
                    <a:pt x="219266" y="4753902"/>
                  </a:lnTo>
                  <a:lnTo>
                    <a:pt x="219266" y="290739"/>
                  </a:lnTo>
                  <a:lnTo>
                    <a:pt x="7368160" y="290739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191"/>
            <p:cNvSpPr/>
            <p:nvPr/>
          </p:nvSpPr>
          <p:spPr>
            <a:xfrm>
              <a:off x="4629213" y="5504421"/>
              <a:ext cx="6870600" cy="135900"/>
            </a:xfrm>
            <a:prstGeom prst="roundRect">
              <a:avLst>
                <a:gd fmla="val 16667" name="adj"/>
              </a:avLst>
            </a:prstGeom>
            <a:solidFill>
              <a:srgbClr val="E4E5E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6" name="Google Shape;2216;p191"/>
          <p:cNvSpPr/>
          <p:nvPr>
            <p:ph idx="2" type="pic"/>
          </p:nvPr>
        </p:nvSpPr>
        <p:spPr>
          <a:xfrm>
            <a:off x="4076087" y="1443305"/>
            <a:ext cx="3962100" cy="250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7" name="Google Shape;2217;p191"/>
          <p:cNvSpPr txBox="1"/>
          <p:nvPr>
            <p:ph idx="3" type="body"/>
          </p:nvPr>
        </p:nvSpPr>
        <p:spPr>
          <a:xfrm>
            <a:off x="473006" y="4725829"/>
            <a:ext cx="1766400" cy="2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218" name="Google Shape;2218;p191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Ad Placement Desktop Opt.A 1">
  <p:cSld name="13_Ad Placement Desktop Opt.A_1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192"/>
          <p:cNvSpPr txBox="1"/>
          <p:nvPr>
            <p:ph type="title"/>
          </p:nvPr>
        </p:nvSpPr>
        <p:spPr>
          <a:xfrm>
            <a:off x="502200" y="864395"/>
            <a:ext cx="25770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21" name="Google Shape;2221;p192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2" name="Google Shape;2222;p192"/>
          <p:cNvSpPr txBox="1"/>
          <p:nvPr>
            <p:ph idx="1" type="body"/>
          </p:nvPr>
        </p:nvSpPr>
        <p:spPr>
          <a:xfrm>
            <a:off x="502200" y="2568178"/>
            <a:ext cx="25755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2223" name="Google Shape;2223;p192"/>
          <p:cNvGrpSpPr/>
          <p:nvPr/>
        </p:nvGrpSpPr>
        <p:grpSpPr>
          <a:xfrm>
            <a:off x="3471910" y="1279922"/>
            <a:ext cx="5156823" cy="2996032"/>
            <a:chOff x="4629213" y="1706563"/>
            <a:chExt cx="6875763" cy="3994710"/>
          </a:xfrm>
        </p:grpSpPr>
        <p:sp>
          <p:nvSpPr>
            <p:cNvPr id="2224" name="Google Shape;2224;p192"/>
            <p:cNvSpPr/>
            <p:nvPr/>
          </p:nvSpPr>
          <p:spPr>
            <a:xfrm>
              <a:off x="4629213" y="5634025"/>
              <a:ext cx="6875763" cy="67248"/>
            </a:xfrm>
            <a:custGeom>
              <a:rect b="b" l="l" r="r" t="t"/>
              <a:pathLst>
                <a:path extrusionOk="0" h="101891" w="9323069">
                  <a:moveTo>
                    <a:pt x="4693635" y="0"/>
                  </a:moveTo>
                  <a:lnTo>
                    <a:pt x="0" y="0"/>
                  </a:lnTo>
                  <a:cubicBezTo>
                    <a:pt x="0" y="0"/>
                    <a:pt x="156972" y="101891"/>
                    <a:pt x="235839" y="101891"/>
                  </a:cubicBezTo>
                  <a:lnTo>
                    <a:pt x="9087326" y="101891"/>
                  </a:lnTo>
                  <a:cubicBezTo>
                    <a:pt x="9166098" y="101891"/>
                    <a:pt x="9323070" y="0"/>
                    <a:pt x="932307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192"/>
            <p:cNvSpPr/>
            <p:nvPr/>
          </p:nvSpPr>
          <p:spPr>
            <a:xfrm>
              <a:off x="5273121" y="5129290"/>
              <a:ext cx="5587011" cy="377884"/>
            </a:xfrm>
            <a:custGeom>
              <a:rect b="b" l="l" r="r" t="t"/>
              <a:pathLst>
                <a:path extrusionOk="0" h="503845" w="7575608">
                  <a:moveTo>
                    <a:pt x="7575338" y="0"/>
                  </a:moveTo>
                  <a:lnTo>
                    <a:pt x="7368265" y="0"/>
                  </a:lnTo>
                  <a:lnTo>
                    <a:pt x="7368265" y="185898"/>
                  </a:lnTo>
                  <a:lnTo>
                    <a:pt x="219371" y="185898"/>
                  </a:lnTo>
                  <a:lnTo>
                    <a:pt x="219371" y="0"/>
                  </a:lnTo>
                  <a:lnTo>
                    <a:pt x="296" y="0"/>
                  </a:lnTo>
                  <a:cubicBezTo>
                    <a:pt x="296" y="97135"/>
                    <a:pt x="-370" y="194175"/>
                    <a:pt x="296" y="291309"/>
                  </a:cubicBezTo>
                  <a:cubicBezTo>
                    <a:pt x="-877" y="350642"/>
                    <a:pt x="6240" y="409849"/>
                    <a:pt x="21442" y="467218"/>
                  </a:cubicBezTo>
                  <a:cubicBezTo>
                    <a:pt x="31729" y="502324"/>
                    <a:pt x="34777" y="503846"/>
                    <a:pt x="70877" y="503846"/>
                  </a:cubicBezTo>
                  <a:lnTo>
                    <a:pt x="7504568" y="503846"/>
                  </a:lnTo>
                  <a:cubicBezTo>
                    <a:pt x="7540668" y="503846"/>
                    <a:pt x="7543811" y="502324"/>
                    <a:pt x="7554098" y="467218"/>
                  </a:cubicBezTo>
                  <a:cubicBezTo>
                    <a:pt x="7569206" y="409831"/>
                    <a:pt x="7576322" y="350638"/>
                    <a:pt x="7575243" y="291310"/>
                  </a:cubicBezTo>
                  <a:cubicBezTo>
                    <a:pt x="7576005" y="194175"/>
                    <a:pt x="7575338" y="97135"/>
                    <a:pt x="7575338" y="0"/>
                  </a:cubicBezTo>
                  <a:close/>
                </a:path>
              </a:pathLst>
            </a:custGeom>
            <a:solidFill>
              <a:srgbClr val="4141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192"/>
            <p:cNvSpPr/>
            <p:nvPr/>
          </p:nvSpPr>
          <p:spPr>
            <a:xfrm>
              <a:off x="5273198" y="1706563"/>
              <a:ext cx="5586804" cy="3693361"/>
            </a:xfrm>
            <a:custGeom>
              <a:rect b="b" l="l" r="r" t="t"/>
              <a:pathLst>
                <a:path extrusionOk="0" h="4924481" w="7575328">
                  <a:moveTo>
                    <a:pt x="7548754" y="147272"/>
                  </a:moveTo>
                  <a:cubicBezTo>
                    <a:pt x="7509987" y="66596"/>
                    <a:pt x="7444265" y="19027"/>
                    <a:pt x="7355778" y="3235"/>
                  </a:cubicBezTo>
                  <a:cubicBezTo>
                    <a:pt x="7351968" y="2390"/>
                    <a:pt x="7348214" y="1309"/>
                    <a:pt x="7344538" y="0"/>
                  </a:cubicBezTo>
                  <a:lnTo>
                    <a:pt x="230792" y="0"/>
                  </a:lnTo>
                  <a:cubicBezTo>
                    <a:pt x="210694" y="5328"/>
                    <a:pt x="190025" y="9514"/>
                    <a:pt x="170498" y="16268"/>
                  </a:cubicBezTo>
                  <a:cubicBezTo>
                    <a:pt x="67931" y="53362"/>
                    <a:pt x="-286" y="150770"/>
                    <a:pt x="1" y="259724"/>
                  </a:cubicBezTo>
                  <a:lnTo>
                    <a:pt x="1" y="4756851"/>
                  </a:lnTo>
                  <a:cubicBezTo>
                    <a:pt x="1" y="4854652"/>
                    <a:pt x="69819" y="4924482"/>
                    <a:pt x="167641" y="4924482"/>
                  </a:cubicBezTo>
                  <a:lnTo>
                    <a:pt x="7406641" y="4924482"/>
                  </a:lnTo>
                  <a:cubicBezTo>
                    <a:pt x="7492366" y="4924482"/>
                    <a:pt x="7553707" y="4875011"/>
                    <a:pt x="7572567" y="4791290"/>
                  </a:cubicBezTo>
                  <a:cubicBezTo>
                    <a:pt x="7573251" y="4789162"/>
                    <a:pt x="7574178" y="4787119"/>
                    <a:pt x="7575329" y="4785201"/>
                  </a:cubicBezTo>
                  <a:lnTo>
                    <a:pt x="7575329" y="230422"/>
                  </a:lnTo>
                  <a:cubicBezTo>
                    <a:pt x="7567137" y="202642"/>
                    <a:pt x="7561423" y="173149"/>
                    <a:pt x="7548754" y="147272"/>
                  </a:cubicBezTo>
                  <a:close/>
                  <a:moveTo>
                    <a:pt x="7367779" y="4753902"/>
                  </a:moveTo>
                  <a:lnTo>
                    <a:pt x="219266" y="4753902"/>
                  </a:lnTo>
                  <a:lnTo>
                    <a:pt x="219266" y="290739"/>
                  </a:lnTo>
                  <a:lnTo>
                    <a:pt x="7368160" y="290739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192"/>
            <p:cNvSpPr/>
            <p:nvPr/>
          </p:nvSpPr>
          <p:spPr>
            <a:xfrm>
              <a:off x="4629213" y="5504421"/>
              <a:ext cx="6870600" cy="135900"/>
            </a:xfrm>
            <a:prstGeom prst="roundRect">
              <a:avLst>
                <a:gd fmla="val 16667" name="adj"/>
              </a:avLst>
            </a:prstGeom>
            <a:solidFill>
              <a:srgbClr val="E4E5E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8" name="Google Shape;2228;p192"/>
          <p:cNvSpPr/>
          <p:nvPr>
            <p:ph idx="2" type="pic"/>
          </p:nvPr>
        </p:nvSpPr>
        <p:spPr>
          <a:xfrm>
            <a:off x="4076087" y="1443305"/>
            <a:ext cx="3962100" cy="250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9" name="Google Shape;2229;p192"/>
          <p:cNvSpPr txBox="1"/>
          <p:nvPr>
            <p:ph idx="3" type="body"/>
          </p:nvPr>
        </p:nvSpPr>
        <p:spPr>
          <a:xfrm>
            <a:off x="473006" y="4725829"/>
            <a:ext cx="1766400" cy="2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230" name="Google Shape;2230;p192"/>
          <p:cNvSpPr txBox="1"/>
          <p:nvPr/>
        </p:nvSpPr>
        <p:spPr>
          <a:xfrm>
            <a:off x="495300" y="278644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Ad Placement Desktop x3 Opt.A">
  <p:cSld name="13_Ad Placement Desktop x3 Opt.A"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193"/>
          <p:cNvSpPr txBox="1"/>
          <p:nvPr>
            <p:ph type="title"/>
          </p:nvPr>
        </p:nvSpPr>
        <p:spPr>
          <a:xfrm>
            <a:off x="502447" y="446151"/>
            <a:ext cx="72771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3" name="Google Shape;2233;p193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rtl="0" algn="l">
              <a:spcBef>
                <a:spcPts val="0"/>
              </a:spcBef>
              <a:buNone/>
              <a:defRPr sz="7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4" name="Google Shape;2234;p193"/>
          <p:cNvSpPr txBox="1"/>
          <p:nvPr>
            <p:ph idx="1" type="body"/>
          </p:nvPr>
        </p:nvSpPr>
        <p:spPr>
          <a:xfrm>
            <a:off x="502200" y="3430136"/>
            <a:ext cx="2575500" cy="12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2235" name="Google Shape;2235;p193"/>
          <p:cNvGrpSpPr/>
          <p:nvPr/>
        </p:nvGrpSpPr>
        <p:grpSpPr>
          <a:xfrm>
            <a:off x="495460" y="1781430"/>
            <a:ext cx="2610727" cy="1516791"/>
            <a:chOff x="4629213" y="1706563"/>
            <a:chExt cx="6875763" cy="3994710"/>
          </a:xfrm>
        </p:grpSpPr>
        <p:sp>
          <p:nvSpPr>
            <p:cNvPr id="2236" name="Google Shape;2236;p193"/>
            <p:cNvSpPr/>
            <p:nvPr/>
          </p:nvSpPr>
          <p:spPr>
            <a:xfrm>
              <a:off x="4629213" y="5634025"/>
              <a:ext cx="6875763" cy="67248"/>
            </a:xfrm>
            <a:custGeom>
              <a:rect b="b" l="l" r="r" t="t"/>
              <a:pathLst>
                <a:path extrusionOk="0" h="101891" w="9323069">
                  <a:moveTo>
                    <a:pt x="4693635" y="0"/>
                  </a:moveTo>
                  <a:lnTo>
                    <a:pt x="0" y="0"/>
                  </a:lnTo>
                  <a:cubicBezTo>
                    <a:pt x="0" y="0"/>
                    <a:pt x="156972" y="101891"/>
                    <a:pt x="235839" y="101891"/>
                  </a:cubicBezTo>
                  <a:lnTo>
                    <a:pt x="9087326" y="101891"/>
                  </a:lnTo>
                  <a:cubicBezTo>
                    <a:pt x="9166098" y="101891"/>
                    <a:pt x="9323070" y="0"/>
                    <a:pt x="932307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193"/>
            <p:cNvSpPr/>
            <p:nvPr/>
          </p:nvSpPr>
          <p:spPr>
            <a:xfrm>
              <a:off x="5273121" y="5129290"/>
              <a:ext cx="5587011" cy="377884"/>
            </a:xfrm>
            <a:custGeom>
              <a:rect b="b" l="l" r="r" t="t"/>
              <a:pathLst>
                <a:path extrusionOk="0" h="503845" w="7575608">
                  <a:moveTo>
                    <a:pt x="7575338" y="0"/>
                  </a:moveTo>
                  <a:lnTo>
                    <a:pt x="7368265" y="0"/>
                  </a:lnTo>
                  <a:lnTo>
                    <a:pt x="7368265" y="185898"/>
                  </a:lnTo>
                  <a:lnTo>
                    <a:pt x="219371" y="185898"/>
                  </a:lnTo>
                  <a:lnTo>
                    <a:pt x="219371" y="0"/>
                  </a:lnTo>
                  <a:lnTo>
                    <a:pt x="296" y="0"/>
                  </a:lnTo>
                  <a:cubicBezTo>
                    <a:pt x="296" y="97135"/>
                    <a:pt x="-370" y="194175"/>
                    <a:pt x="296" y="291309"/>
                  </a:cubicBezTo>
                  <a:cubicBezTo>
                    <a:pt x="-877" y="350642"/>
                    <a:pt x="6240" y="409849"/>
                    <a:pt x="21442" y="467218"/>
                  </a:cubicBezTo>
                  <a:cubicBezTo>
                    <a:pt x="31729" y="502324"/>
                    <a:pt x="34777" y="503846"/>
                    <a:pt x="70877" y="503846"/>
                  </a:cubicBezTo>
                  <a:lnTo>
                    <a:pt x="7504568" y="503846"/>
                  </a:lnTo>
                  <a:cubicBezTo>
                    <a:pt x="7540668" y="503846"/>
                    <a:pt x="7543811" y="502324"/>
                    <a:pt x="7554098" y="467218"/>
                  </a:cubicBezTo>
                  <a:cubicBezTo>
                    <a:pt x="7569206" y="409831"/>
                    <a:pt x="7576322" y="350638"/>
                    <a:pt x="7575243" y="291310"/>
                  </a:cubicBezTo>
                  <a:cubicBezTo>
                    <a:pt x="7576005" y="194175"/>
                    <a:pt x="7575338" y="97135"/>
                    <a:pt x="7575338" y="0"/>
                  </a:cubicBezTo>
                  <a:close/>
                </a:path>
              </a:pathLst>
            </a:custGeom>
            <a:solidFill>
              <a:srgbClr val="4141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193"/>
            <p:cNvSpPr/>
            <p:nvPr/>
          </p:nvSpPr>
          <p:spPr>
            <a:xfrm>
              <a:off x="5273198" y="1706563"/>
              <a:ext cx="5586804" cy="3693361"/>
            </a:xfrm>
            <a:custGeom>
              <a:rect b="b" l="l" r="r" t="t"/>
              <a:pathLst>
                <a:path extrusionOk="0" h="4924481" w="7575328">
                  <a:moveTo>
                    <a:pt x="7548754" y="147272"/>
                  </a:moveTo>
                  <a:cubicBezTo>
                    <a:pt x="7509987" y="66596"/>
                    <a:pt x="7444265" y="19027"/>
                    <a:pt x="7355778" y="3235"/>
                  </a:cubicBezTo>
                  <a:cubicBezTo>
                    <a:pt x="7351968" y="2390"/>
                    <a:pt x="7348214" y="1309"/>
                    <a:pt x="7344538" y="0"/>
                  </a:cubicBezTo>
                  <a:lnTo>
                    <a:pt x="230792" y="0"/>
                  </a:lnTo>
                  <a:cubicBezTo>
                    <a:pt x="210694" y="5328"/>
                    <a:pt x="190025" y="9514"/>
                    <a:pt x="170498" y="16268"/>
                  </a:cubicBezTo>
                  <a:cubicBezTo>
                    <a:pt x="67931" y="53362"/>
                    <a:pt x="-286" y="150770"/>
                    <a:pt x="1" y="259724"/>
                  </a:cubicBezTo>
                  <a:lnTo>
                    <a:pt x="1" y="4756851"/>
                  </a:lnTo>
                  <a:cubicBezTo>
                    <a:pt x="1" y="4854652"/>
                    <a:pt x="69819" y="4924482"/>
                    <a:pt x="167641" y="4924482"/>
                  </a:cubicBezTo>
                  <a:lnTo>
                    <a:pt x="7406641" y="4924482"/>
                  </a:lnTo>
                  <a:cubicBezTo>
                    <a:pt x="7492366" y="4924482"/>
                    <a:pt x="7553707" y="4875011"/>
                    <a:pt x="7572567" y="4791290"/>
                  </a:cubicBezTo>
                  <a:cubicBezTo>
                    <a:pt x="7573251" y="4789162"/>
                    <a:pt x="7574178" y="4787119"/>
                    <a:pt x="7575329" y="4785201"/>
                  </a:cubicBezTo>
                  <a:lnTo>
                    <a:pt x="7575329" y="230422"/>
                  </a:lnTo>
                  <a:cubicBezTo>
                    <a:pt x="7567137" y="202642"/>
                    <a:pt x="7561423" y="173149"/>
                    <a:pt x="7548754" y="147272"/>
                  </a:cubicBezTo>
                  <a:close/>
                  <a:moveTo>
                    <a:pt x="7367779" y="4753902"/>
                  </a:moveTo>
                  <a:lnTo>
                    <a:pt x="219266" y="4753902"/>
                  </a:lnTo>
                  <a:lnTo>
                    <a:pt x="219266" y="290739"/>
                  </a:lnTo>
                  <a:lnTo>
                    <a:pt x="7368160" y="290739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193"/>
            <p:cNvSpPr/>
            <p:nvPr/>
          </p:nvSpPr>
          <p:spPr>
            <a:xfrm>
              <a:off x="4629213" y="5504421"/>
              <a:ext cx="6870600" cy="135900"/>
            </a:xfrm>
            <a:prstGeom prst="roundRect">
              <a:avLst>
                <a:gd fmla="val 16667" name="adj"/>
              </a:avLst>
            </a:prstGeom>
            <a:solidFill>
              <a:srgbClr val="E4E5E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0" name="Google Shape;2240;p193"/>
          <p:cNvSpPr/>
          <p:nvPr>
            <p:ph idx="2" type="pic"/>
          </p:nvPr>
        </p:nvSpPr>
        <p:spPr>
          <a:xfrm>
            <a:off x="796688" y="1865269"/>
            <a:ext cx="2010600" cy="126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1" name="Google Shape;2241;p193"/>
          <p:cNvSpPr txBox="1"/>
          <p:nvPr>
            <p:ph idx="3" type="body"/>
          </p:nvPr>
        </p:nvSpPr>
        <p:spPr>
          <a:xfrm>
            <a:off x="3283536" y="3430136"/>
            <a:ext cx="2575500" cy="12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2242" name="Google Shape;2242;p193"/>
          <p:cNvGrpSpPr/>
          <p:nvPr/>
        </p:nvGrpSpPr>
        <p:grpSpPr>
          <a:xfrm>
            <a:off x="3276796" y="1781430"/>
            <a:ext cx="2610727" cy="1516791"/>
            <a:chOff x="4629213" y="1706563"/>
            <a:chExt cx="6875763" cy="3994710"/>
          </a:xfrm>
        </p:grpSpPr>
        <p:sp>
          <p:nvSpPr>
            <p:cNvPr id="2243" name="Google Shape;2243;p193"/>
            <p:cNvSpPr/>
            <p:nvPr/>
          </p:nvSpPr>
          <p:spPr>
            <a:xfrm>
              <a:off x="4629213" y="5634025"/>
              <a:ext cx="6875763" cy="67248"/>
            </a:xfrm>
            <a:custGeom>
              <a:rect b="b" l="l" r="r" t="t"/>
              <a:pathLst>
                <a:path extrusionOk="0" h="101891" w="9323069">
                  <a:moveTo>
                    <a:pt x="4693635" y="0"/>
                  </a:moveTo>
                  <a:lnTo>
                    <a:pt x="0" y="0"/>
                  </a:lnTo>
                  <a:cubicBezTo>
                    <a:pt x="0" y="0"/>
                    <a:pt x="156972" y="101891"/>
                    <a:pt x="235839" y="101891"/>
                  </a:cubicBezTo>
                  <a:lnTo>
                    <a:pt x="9087326" y="101891"/>
                  </a:lnTo>
                  <a:cubicBezTo>
                    <a:pt x="9166098" y="101891"/>
                    <a:pt x="9323070" y="0"/>
                    <a:pt x="932307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193"/>
            <p:cNvSpPr/>
            <p:nvPr/>
          </p:nvSpPr>
          <p:spPr>
            <a:xfrm>
              <a:off x="5273121" y="5129290"/>
              <a:ext cx="5587011" cy="377884"/>
            </a:xfrm>
            <a:custGeom>
              <a:rect b="b" l="l" r="r" t="t"/>
              <a:pathLst>
                <a:path extrusionOk="0" h="503845" w="7575608">
                  <a:moveTo>
                    <a:pt x="7575338" y="0"/>
                  </a:moveTo>
                  <a:lnTo>
                    <a:pt x="7368265" y="0"/>
                  </a:lnTo>
                  <a:lnTo>
                    <a:pt x="7368265" y="185898"/>
                  </a:lnTo>
                  <a:lnTo>
                    <a:pt x="219371" y="185898"/>
                  </a:lnTo>
                  <a:lnTo>
                    <a:pt x="219371" y="0"/>
                  </a:lnTo>
                  <a:lnTo>
                    <a:pt x="296" y="0"/>
                  </a:lnTo>
                  <a:cubicBezTo>
                    <a:pt x="296" y="97135"/>
                    <a:pt x="-370" y="194175"/>
                    <a:pt x="296" y="291309"/>
                  </a:cubicBezTo>
                  <a:cubicBezTo>
                    <a:pt x="-877" y="350642"/>
                    <a:pt x="6240" y="409849"/>
                    <a:pt x="21442" y="467218"/>
                  </a:cubicBezTo>
                  <a:cubicBezTo>
                    <a:pt x="31729" y="502324"/>
                    <a:pt x="34777" y="503846"/>
                    <a:pt x="70877" y="503846"/>
                  </a:cubicBezTo>
                  <a:lnTo>
                    <a:pt x="7504568" y="503846"/>
                  </a:lnTo>
                  <a:cubicBezTo>
                    <a:pt x="7540668" y="503846"/>
                    <a:pt x="7543811" y="502324"/>
                    <a:pt x="7554098" y="467218"/>
                  </a:cubicBezTo>
                  <a:cubicBezTo>
                    <a:pt x="7569206" y="409831"/>
                    <a:pt x="7576322" y="350638"/>
                    <a:pt x="7575243" y="291310"/>
                  </a:cubicBezTo>
                  <a:cubicBezTo>
                    <a:pt x="7576005" y="194175"/>
                    <a:pt x="7575338" y="97135"/>
                    <a:pt x="7575338" y="0"/>
                  </a:cubicBezTo>
                  <a:close/>
                </a:path>
              </a:pathLst>
            </a:custGeom>
            <a:solidFill>
              <a:srgbClr val="4141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193"/>
            <p:cNvSpPr/>
            <p:nvPr/>
          </p:nvSpPr>
          <p:spPr>
            <a:xfrm>
              <a:off x="5273198" y="1706563"/>
              <a:ext cx="5586804" cy="3693361"/>
            </a:xfrm>
            <a:custGeom>
              <a:rect b="b" l="l" r="r" t="t"/>
              <a:pathLst>
                <a:path extrusionOk="0" h="4924481" w="7575328">
                  <a:moveTo>
                    <a:pt x="7548754" y="147272"/>
                  </a:moveTo>
                  <a:cubicBezTo>
                    <a:pt x="7509987" y="66596"/>
                    <a:pt x="7444265" y="19027"/>
                    <a:pt x="7355778" y="3235"/>
                  </a:cubicBezTo>
                  <a:cubicBezTo>
                    <a:pt x="7351968" y="2390"/>
                    <a:pt x="7348214" y="1309"/>
                    <a:pt x="7344538" y="0"/>
                  </a:cubicBezTo>
                  <a:lnTo>
                    <a:pt x="230792" y="0"/>
                  </a:lnTo>
                  <a:cubicBezTo>
                    <a:pt x="210694" y="5328"/>
                    <a:pt x="190025" y="9514"/>
                    <a:pt x="170498" y="16268"/>
                  </a:cubicBezTo>
                  <a:cubicBezTo>
                    <a:pt x="67931" y="53362"/>
                    <a:pt x="-286" y="150770"/>
                    <a:pt x="1" y="259724"/>
                  </a:cubicBezTo>
                  <a:lnTo>
                    <a:pt x="1" y="4756851"/>
                  </a:lnTo>
                  <a:cubicBezTo>
                    <a:pt x="1" y="4854652"/>
                    <a:pt x="69819" y="4924482"/>
                    <a:pt x="167641" y="4924482"/>
                  </a:cubicBezTo>
                  <a:lnTo>
                    <a:pt x="7406641" y="4924482"/>
                  </a:lnTo>
                  <a:cubicBezTo>
                    <a:pt x="7492366" y="4924482"/>
                    <a:pt x="7553707" y="4875011"/>
                    <a:pt x="7572567" y="4791290"/>
                  </a:cubicBezTo>
                  <a:cubicBezTo>
                    <a:pt x="7573251" y="4789162"/>
                    <a:pt x="7574178" y="4787119"/>
                    <a:pt x="7575329" y="4785201"/>
                  </a:cubicBezTo>
                  <a:lnTo>
                    <a:pt x="7575329" y="230422"/>
                  </a:lnTo>
                  <a:cubicBezTo>
                    <a:pt x="7567137" y="202642"/>
                    <a:pt x="7561423" y="173149"/>
                    <a:pt x="7548754" y="147272"/>
                  </a:cubicBezTo>
                  <a:close/>
                  <a:moveTo>
                    <a:pt x="7367779" y="4753902"/>
                  </a:moveTo>
                  <a:lnTo>
                    <a:pt x="219266" y="4753902"/>
                  </a:lnTo>
                  <a:lnTo>
                    <a:pt x="219266" y="290739"/>
                  </a:lnTo>
                  <a:lnTo>
                    <a:pt x="7368160" y="290739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193"/>
            <p:cNvSpPr/>
            <p:nvPr/>
          </p:nvSpPr>
          <p:spPr>
            <a:xfrm>
              <a:off x="4629213" y="5504421"/>
              <a:ext cx="6870600" cy="135900"/>
            </a:xfrm>
            <a:prstGeom prst="roundRect">
              <a:avLst>
                <a:gd fmla="val 16667" name="adj"/>
              </a:avLst>
            </a:prstGeom>
            <a:solidFill>
              <a:srgbClr val="E4E5E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7" name="Google Shape;2247;p193"/>
          <p:cNvSpPr/>
          <p:nvPr>
            <p:ph idx="4" type="pic"/>
          </p:nvPr>
        </p:nvSpPr>
        <p:spPr>
          <a:xfrm>
            <a:off x="3578024" y="1865269"/>
            <a:ext cx="2010600" cy="126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8" name="Google Shape;2248;p193"/>
          <p:cNvSpPr txBox="1"/>
          <p:nvPr>
            <p:ph idx="5" type="body"/>
          </p:nvPr>
        </p:nvSpPr>
        <p:spPr>
          <a:xfrm>
            <a:off x="6068919" y="3430136"/>
            <a:ext cx="2575500" cy="12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2249" name="Google Shape;2249;p193"/>
          <p:cNvGrpSpPr/>
          <p:nvPr/>
        </p:nvGrpSpPr>
        <p:grpSpPr>
          <a:xfrm>
            <a:off x="6062180" y="1781430"/>
            <a:ext cx="2610727" cy="1516791"/>
            <a:chOff x="4629213" y="1706563"/>
            <a:chExt cx="6875763" cy="3994710"/>
          </a:xfrm>
        </p:grpSpPr>
        <p:sp>
          <p:nvSpPr>
            <p:cNvPr id="2250" name="Google Shape;2250;p193"/>
            <p:cNvSpPr/>
            <p:nvPr/>
          </p:nvSpPr>
          <p:spPr>
            <a:xfrm>
              <a:off x="4629213" y="5634025"/>
              <a:ext cx="6875763" cy="67248"/>
            </a:xfrm>
            <a:custGeom>
              <a:rect b="b" l="l" r="r" t="t"/>
              <a:pathLst>
                <a:path extrusionOk="0" h="101891" w="9323069">
                  <a:moveTo>
                    <a:pt x="4693635" y="0"/>
                  </a:moveTo>
                  <a:lnTo>
                    <a:pt x="0" y="0"/>
                  </a:lnTo>
                  <a:cubicBezTo>
                    <a:pt x="0" y="0"/>
                    <a:pt x="156972" y="101891"/>
                    <a:pt x="235839" y="101891"/>
                  </a:cubicBezTo>
                  <a:lnTo>
                    <a:pt x="9087326" y="101891"/>
                  </a:lnTo>
                  <a:cubicBezTo>
                    <a:pt x="9166098" y="101891"/>
                    <a:pt x="9323070" y="0"/>
                    <a:pt x="932307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193"/>
            <p:cNvSpPr/>
            <p:nvPr/>
          </p:nvSpPr>
          <p:spPr>
            <a:xfrm>
              <a:off x="5273121" y="5129290"/>
              <a:ext cx="5587011" cy="377884"/>
            </a:xfrm>
            <a:custGeom>
              <a:rect b="b" l="l" r="r" t="t"/>
              <a:pathLst>
                <a:path extrusionOk="0" h="503845" w="7575608">
                  <a:moveTo>
                    <a:pt x="7575338" y="0"/>
                  </a:moveTo>
                  <a:lnTo>
                    <a:pt x="7368265" y="0"/>
                  </a:lnTo>
                  <a:lnTo>
                    <a:pt x="7368265" y="185898"/>
                  </a:lnTo>
                  <a:lnTo>
                    <a:pt x="219371" y="185898"/>
                  </a:lnTo>
                  <a:lnTo>
                    <a:pt x="219371" y="0"/>
                  </a:lnTo>
                  <a:lnTo>
                    <a:pt x="296" y="0"/>
                  </a:lnTo>
                  <a:cubicBezTo>
                    <a:pt x="296" y="97135"/>
                    <a:pt x="-370" y="194175"/>
                    <a:pt x="296" y="291309"/>
                  </a:cubicBezTo>
                  <a:cubicBezTo>
                    <a:pt x="-877" y="350642"/>
                    <a:pt x="6240" y="409849"/>
                    <a:pt x="21442" y="467218"/>
                  </a:cubicBezTo>
                  <a:cubicBezTo>
                    <a:pt x="31729" y="502324"/>
                    <a:pt x="34777" y="503846"/>
                    <a:pt x="70877" y="503846"/>
                  </a:cubicBezTo>
                  <a:lnTo>
                    <a:pt x="7504568" y="503846"/>
                  </a:lnTo>
                  <a:cubicBezTo>
                    <a:pt x="7540668" y="503846"/>
                    <a:pt x="7543811" y="502324"/>
                    <a:pt x="7554098" y="467218"/>
                  </a:cubicBezTo>
                  <a:cubicBezTo>
                    <a:pt x="7569206" y="409831"/>
                    <a:pt x="7576322" y="350638"/>
                    <a:pt x="7575243" y="291310"/>
                  </a:cubicBezTo>
                  <a:cubicBezTo>
                    <a:pt x="7576005" y="194175"/>
                    <a:pt x="7575338" y="97135"/>
                    <a:pt x="7575338" y="0"/>
                  </a:cubicBezTo>
                  <a:close/>
                </a:path>
              </a:pathLst>
            </a:custGeom>
            <a:solidFill>
              <a:srgbClr val="4141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193"/>
            <p:cNvSpPr/>
            <p:nvPr/>
          </p:nvSpPr>
          <p:spPr>
            <a:xfrm>
              <a:off x="5273198" y="1706563"/>
              <a:ext cx="5586804" cy="3693361"/>
            </a:xfrm>
            <a:custGeom>
              <a:rect b="b" l="l" r="r" t="t"/>
              <a:pathLst>
                <a:path extrusionOk="0" h="4924481" w="7575328">
                  <a:moveTo>
                    <a:pt x="7548754" y="147272"/>
                  </a:moveTo>
                  <a:cubicBezTo>
                    <a:pt x="7509987" y="66596"/>
                    <a:pt x="7444265" y="19027"/>
                    <a:pt x="7355778" y="3235"/>
                  </a:cubicBezTo>
                  <a:cubicBezTo>
                    <a:pt x="7351968" y="2390"/>
                    <a:pt x="7348214" y="1309"/>
                    <a:pt x="7344538" y="0"/>
                  </a:cubicBezTo>
                  <a:lnTo>
                    <a:pt x="230792" y="0"/>
                  </a:lnTo>
                  <a:cubicBezTo>
                    <a:pt x="210694" y="5328"/>
                    <a:pt x="190025" y="9514"/>
                    <a:pt x="170498" y="16268"/>
                  </a:cubicBezTo>
                  <a:cubicBezTo>
                    <a:pt x="67931" y="53362"/>
                    <a:pt x="-286" y="150770"/>
                    <a:pt x="1" y="259724"/>
                  </a:cubicBezTo>
                  <a:lnTo>
                    <a:pt x="1" y="4756851"/>
                  </a:lnTo>
                  <a:cubicBezTo>
                    <a:pt x="1" y="4854652"/>
                    <a:pt x="69819" y="4924482"/>
                    <a:pt x="167641" y="4924482"/>
                  </a:cubicBezTo>
                  <a:lnTo>
                    <a:pt x="7406641" y="4924482"/>
                  </a:lnTo>
                  <a:cubicBezTo>
                    <a:pt x="7492366" y="4924482"/>
                    <a:pt x="7553707" y="4875011"/>
                    <a:pt x="7572567" y="4791290"/>
                  </a:cubicBezTo>
                  <a:cubicBezTo>
                    <a:pt x="7573251" y="4789162"/>
                    <a:pt x="7574178" y="4787119"/>
                    <a:pt x="7575329" y="4785201"/>
                  </a:cubicBezTo>
                  <a:lnTo>
                    <a:pt x="7575329" y="230422"/>
                  </a:lnTo>
                  <a:cubicBezTo>
                    <a:pt x="7567137" y="202642"/>
                    <a:pt x="7561423" y="173149"/>
                    <a:pt x="7548754" y="147272"/>
                  </a:cubicBezTo>
                  <a:close/>
                  <a:moveTo>
                    <a:pt x="7367779" y="4753902"/>
                  </a:moveTo>
                  <a:lnTo>
                    <a:pt x="219266" y="4753902"/>
                  </a:lnTo>
                  <a:lnTo>
                    <a:pt x="219266" y="290739"/>
                  </a:lnTo>
                  <a:lnTo>
                    <a:pt x="7368160" y="290739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193"/>
            <p:cNvSpPr/>
            <p:nvPr/>
          </p:nvSpPr>
          <p:spPr>
            <a:xfrm>
              <a:off x="4629213" y="5504421"/>
              <a:ext cx="6870600" cy="135900"/>
            </a:xfrm>
            <a:prstGeom prst="roundRect">
              <a:avLst>
                <a:gd fmla="val 16667" name="adj"/>
              </a:avLst>
            </a:prstGeom>
            <a:solidFill>
              <a:srgbClr val="E4E5E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4" name="Google Shape;2254;p193"/>
          <p:cNvSpPr/>
          <p:nvPr>
            <p:ph idx="6" type="pic"/>
          </p:nvPr>
        </p:nvSpPr>
        <p:spPr>
          <a:xfrm>
            <a:off x="6363407" y="1865269"/>
            <a:ext cx="2010600" cy="126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5" name="Google Shape;2255;p193"/>
          <p:cNvSpPr txBox="1"/>
          <p:nvPr>
            <p:ph idx="7" type="body"/>
          </p:nvPr>
        </p:nvSpPr>
        <p:spPr>
          <a:xfrm>
            <a:off x="473006" y="4725829"/>
            <a:ext cx="1766400" cy="21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600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900"/>
              <a:buNone/>
              <a:defRPr/>
            </a:lvl2pPr>
            <a:lvl3pPr indent="-285750" lvl="2" marL="137160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256" name="Google Shape;2256;p193"/>
          <p:cNvSpPr txBox="1"/>
          <p:nvPr/>
        </p:nvSpPr>
        <p:spPr>
          <a:xfrm rot="5400000">
            <a:off x="8247000" y="4183500"/>
            <a:ext cx="895800" cy="147600"/>
          </a:xfrm>
          <a:prstGeom prst="rect">
            <a:avLst/>
          </a:prstGeom>
          <a:noFill/>
          <a:ln cap="flat" cmpd="sng" w="9525">
            <a:solidFill>
              <a:srgbClr val="DC3B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Internal use only</a:t>
            </a:r>
            <a:endParaRPr sz="600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genda Opt.A">
  <p:cSld name="2_Agenda Opt.A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/>
          <p:nvPr>
            <p:ph idx="2" type="pic"/>
          </p:nvPr>
        </p:nvSpPr>
        <p:spPr>
          <a:xfrm>
            <a:off x="5212555" y="853679"/>
            <a:ext cx="3005100" cy="4290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16" name="Google Shape;116;p21"/>
          <p:cNvSpPr txBox="1"/>
          <p:nvPr>
            <p:ph type="title"/>
          </p:nvPr>
        </p:nvSpPr>
        <p:spPr>
          <a:xfrm rot="-5400000">
            <a:off x="-1135733" y="2068050"/>
            <a:ext cx="42675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sz="60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2216944" y="438143"/>
            <a:ext cx="2567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3" type="body"/>
          </p:nvPr>
        </p:nvSpPr>
        <p:spPr>
          <a:xfrm>
            <a:off x="2216944" y="866543"/>
            <a:ext cx="2567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4" type="body"/>
          </p:nvPr>
        </p:nvSpPr>
        <p:spPr>
          <a:xfrm>
            <a:off x="2216944" y="1294944"/>
            <a:ext cx="2567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5" type="body"/>
          </p:nvPr>
        </p:nvSpPr>
        <p:spPr>
          <a:xfrm>
            <a:off x="2216944" y="1723345"/>
            <a:ext cx="2567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6" type="body"/>
          </p:nvPr>
        </p:nvSpPr>
        <p:spPr>
          <a:xfrm>
            <a:off x="1788280" y="438143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0" i="0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>
                <a:solidFill>
                  <a:schemeClr val="accent6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accent6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accent6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6"/>
              </a:buClr>
              <a:buSzPts val="800"/>
              <a:buNone/>
              <a:defRPr>
                <a:solidFill>
                  <a:schemeClr val="accent6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7" type="body"/>
          </p:nvPr>
        </p:nvSpPr>
        <p:spPr>
          <a:xfrm>
            <a:off x="1788280" y="866107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0" i="0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8" type="body"/>
          </p:nvPr>
        </p:nvSpPr>
        <p:spPr>
          <a:xfrm>
            <a:off x="1788280" y="1294071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0" i="0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9" type="body"/>
          </p:nvPr>
        </p:nvSpPr>
        <p:spPr>
          <a:xfrm>
            <a:off x="1788280" y="1722035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0" i="0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13" type="body"/>
          </p:nvPr>
        </p:nvSpPr>
        <p:spPr>
          <a:xfrm>
            <a:off x="1788280" y="2150000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0"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14" type="body"/>
          </p:nvPr>
        </p:nvSpPr>
        <p:spPr>
          <a:xfrm>
            <a:off x="2216944" y="2151746"/>
            <a:ext cx="2567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15" type="body"/>
          </p:nvPr>
        </p:nvSpPr>
        <p:spPr>
          <a:xfrm>
            <a:off x="1788280" y="2577964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0"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16" type="body"/>
          </p:nvPr>
        </p:nvSpPr>
        <p:spPr>
          <a:xfrm>
            <a:off x="2216944" y="2580146"/>
            <a:ext cx="2567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idx="17" type="body"/>
          </p:nvPr>
        </p:nvSpPr>
        <p:spPr>
          <a:xfrm>
            <a:off x="1788280" y="3005928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0"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p21"/>
          <p:cNvSpPr txBox="1"/>
          <p:nvPr>
            <p:ph idx="18" type="body"/>
          </p:nvPr>
        </p:nvSpPr>
        <p:spPr>
          <a:xfrm>
            <a:off x="2216944" y="3008547"/>
            <a:ext cx="2567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9" type="body"/>
          </p:nvPr>
        </p:nvSpPr>
        <p:spPr>
          <a:xfrm>
            <a:off x="1788280" y="3433892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0"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20" type="body"/>
          </p:nvPr>
        </p:nvSpPr>
        <p:spPr>
          <a:xfrm>
            <a:off x="2216944" y="3436948"/>
            <a:ext cx="2567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21" type="body"/>
          </p:nvPr>
        </p:nvSpPr>
        <p:spPr>
          <a:xfrm>
            <a:off x="1788280" y="3861857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0"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22" type="body"/>
          </p:nvPr>
        </p:nvSpPr>
        <p:spPr>
          <a:xfrm>
            <a:off x="2216944" y="3865349"/>
            <a:ext cx="2567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1"/>
          <p:cNvSpPr txBox="1"/>
          <p:nvPr>
            <p:ph idx="23" type="body"/>
          </p:nvPr>
        </p:nvSpPr>
        <p:spPr>
          <a:xfrm>
            <a:off x="1788280" y="4289822"/>
            <a:ext cx="4266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" name="Google Shape;137;p21"/>
          <p:cNvSpPr txBox="1"/>
          <p:nvPr>
            <p:ph idx="24" type="body"/>
          </p:nvPr>
        </p:nvSpPr>
        <p:spPr>
          <a:xfrm>
            <a:off x="2216944" y="4293750"/>
            <a:ext cx="25683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A picture containing table, drawing&#10;&#10;Description automatically generated" id="138" name="Google Shape;13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8642448" y="3959236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 type="obj">
  <p:cSld name="OBJECT"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194"/>
          <p:cNvSpPr/>
          <p:nvPr/>
        </p:nvSpPr>
        <p:spPr>
          <a:xfrm>
            <a:off x="1588" y="1588"/>
            <a:ext cx="1500" cy="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259" name="Google Shape;2259;p194"/>
          <p:cNvSpPr txBox="1"/>
          <p:nvPr>
            <p:ph type="title"/>
          </p:nvPr>
        </p:nvSpPr>
        <p:spPr>
          <a:xfrm>
            <a:off x="347472" y="342900"/>
            <a:ext cx="84537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i="0" sz="2400" u="none" cap="none" strike="noStrike">
                <a:solidFill>
                  <a:schemeClr val="dk2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9pPr>
          </a:lstStyle>
          <a:p/>
        </p:txBody>
      </p:sp>
      <p:sp>
        <p:nvSpPr>
          <p:cNvPr id="2260" name="Google Shape;2260;p194"/>
          <p:cNvSpPr txBox="1"/>
          <p:nvPr>
            <p:ph idx="1" type="body"/>
          </p:nvPr>
        </p:nvSpPr>
        <p:spPr>
          <a:xfrm>
            <a:off x="347472" y="1166813"/>
            <a:ext cx="8453700" cy="3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spcBef>
                <a:spcPts val="200"/>
              </a:spcBef>
              <a:spcAft>
                <a:spcPts val="0"/>
              </a:spcAft>
              <a:buClr>
                <a:srgbClr val="796E65"/>
              </a:buClr>
              <a:buSzPts val="1200"/>
              <a:buChar char="•"/>
              <a:defRPr b="0" i="0" sz="1200" u="none" cap="none" strike="noStrike">
                <a:solidFill>
                  <a:srgbClr val="796E65"/>
                </a:solidFill>
              </a:defRPr>
            </a:lvl1pPr>
            <a:lvl2pPr indent="-304800" lvl="1" marL="914400" marR="0" rtl="0" algn="l">
              <a:spcBef>
                <a:spcPts val="500"/>
              </a:spcBef>
              <a:spcAft>
                <a:spcPts val="0"/>
              </a:spcAft>
              <a:buClr>
                <a:srgbClr val="796E65"/>
              </a:buClr>
              <a:buSzPts val="1200"/>
              <a:buChar char="–"/>
              <a:defRPr i="0" sz="1200" u="none" cap="none" strike="noStrike">
                <a:solidFill>
                  <a:srgbClr val="796E65"/>
                </a:solidFill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796E65"/>
              </a:buClr>
              <a:buSzPts val="1200"/>
              <a:buChar char="•"/>
              <a:defRPr i="0" sz="1200" u="none" cap="none" strike="noStrike">
                <a:solidFill>
                  <a:srgbClr val="796E65"/>
                </a:solidFill>
              </a:defRPr>
            </a:lvl3pPr>
            <a:lvl4pPr indent="-3048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796E65"/>
              </a:buClr>
              <a:buSzPts val="1200"/>
              <a:buChar char="–"/>
              <a:defRPr i="0" sz="1200" u="none" cap="none" strike="noStrike">
                <a:solidFill>
                  <a:srgbClr val="796E65"/>
                </a:solidFill>
              </a:defRPr>
            </a:lvl4pPr>
            <a:lvl5pPr indent="-3048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796E65"/>
              </a:buClr>
              <a:buSzPts val="1200"/>
              <a:buChar char="»"/>
              <a:defRPr i="0" sz="1200" u="none" cap="none" strike="noStrike">
                <a:solidFill>
                  <a:srgbClr val="796E65"/>
                </a:solidFill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 u="none" cap="none" strike="noStrike">
                <a:solidFill>
                  <a:schemeClr val="dk1"/>
                </a:solidFill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 u="none" cap="none" strike="noStrike">
                <a:solidFill>
                  <a:schemeClr val="dk1"/>
                </a:solidFill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 u="none" cap="none" strike="noStrike">
                <a:solidFill>
                  <a:schemeClr val="dk1"/>
                </a:solidFill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1" name="Google Shape;2261;p194"/>
          <p:cNvSpPr txBox="1"/>
          <p:nvPr>
            <p:ph idx="11" type="ftr"/>
          </p:nvPr>
        </p:nvSpPr>
        <p:spPr>
          <a:xfrm>
            <a:off x="5093208" y="4782141"/>
            <a:ext cx="33468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2" name="Google Shape;2262;p194"/>
          <p:cNvSpPr txBox="1"/>
          <p:nvPr>
            <p:ph idx="12" type="sldNum"/>
          </p:nvPr>
        </p:nvSpPr>
        <p:spPr>
          <a:xfrm>
            <a:off x="8527034" y="4786045"/>
            <a:ext cx="274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195"/>
          <p:cNvSpPr/>
          <p:nvPr/>
        </p:nvSpPr>
        <p:spPr>
          <a:xfrm>
            <a:off x="1588" y="1588"/>
            <a:ext cx="1500" cy="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265" name="Google Shape;2265;p195"/>
          <p:cNvSpPr txBox="1"/>
          <p:nvPr>
            <p:ph type="title"/>
          </p:nvPr>
        </p:nvSpPr>
        <p:spPr>
          <a:xfrm>
            <a:off x="347472" y="342900"/>
            <a:ext cx="84537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i="0" sz="2400" u="none" cap="none" strike="noStrike">
                <a:solidFill>
                  <a:schemeClr val="dk2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9pPr>
          </a:lstStyle>
          <a:p/>
        </p:txBody>
      </p:sp>
      <p:sp>
        <p:nvSpPr>
          <p:cNvPr id="2266" name="Google Shape;2266;p195"/>
          <p:cNvSpPr txBox="1"/>
          <p:nvPr>
            <p:ph idx="11" type="ftr"/>
          </p:nvPr>
        </p:nvSpPr>
        <p:spPr>
          <a:xfrm>
            <a:off x="5093208" y="4782141"/>
            <a:ext cx="33468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7" name="Google Shape;2267;p195"/>
          <p:cNvSpPr txBox="1"/>
          <p:nvPr>
            <p:ph idx="12" type="sldNum"/>
          </p:nvPr>
        </p:nvSpPr>
        <p:spPr>
          <a:xfrm>
            <a:off x="8527034" y="4786045"/>
            <a:ext cx="274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genda Opt.B">
  <p:cSld name="2_Agenda Opt.B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>
            <p:ph idx="2" type="pic"/>
          </p:nvPr>
        </p:nvSpPr>
        <p:spPr>
          <a:xfrm>
            <a:off x="5212555" y="853679"/>
            <a:ext cx="3005100" cy="4290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1364455" y="1291472"/>
            <a:ext cx="34206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3" type="body"/>
          </p:nvPr>
        </p:nvSpPr>
        <p:spPr>
          <a:xfrm>
            <a:off x="1364455" y="1719674"/>
            <a:ext cx="34206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3" name="Google Shape;143;p22"/>
          <p:cNvSpPr txBox="1"/>
          <p:nvPr>
            <p:ph idx="4" type="body"/>
          </p:nvPr>
        </p:nvSpPr>
        <p:spPr>
          <a:xfrm>
            <a:off x="1364455" y="2147875"/>
            <a:ext cx="34206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4" name="Google Shape;144;p22"/>
          <p:cNvSpPr txBox="1"/>
          <p:nvPr>
            <p:ph idx="5" type="body"/>
          </p:nvPr>
        </p:nvSpPr>
        <p:spPr>
          <a:xfrm>
            <a:off x="1364455" y="2576076"/>
            <a:ext cx="34206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6" type="body"/>
          </p:nvPr>
        </p:nvSpPr>
        <p:spPr>
          <a:xfrm>
            <a:off x="934880" y="1291472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0" i="0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>
                <a:solidFill>
                  <a:schemeClr val="accent6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accent6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accent6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6"/>
              </a:buClr>
              <a:buSzPts val="800"/>
              <a:buNone/>
              <a:defRPr>
                <a:solidFill>
                  <a:schemeClr val="accent6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7" type="body"/>
          </p:nvPr>
        </p:nvSpPr>
        <p:spPr>
          <a:xfrm>
            <a:off x="934880" y="1719674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0" i="0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7" name="Google Shape;147;p22"/>
          <p:cNvSpPr txBox="1"/>
          <p:nvPr>
            <p:ph idx="8" type="body"/>
          </p:nvPr>
        </p:nvSpPr>
        <p:spPr>
          <a:xfrm>
            <a:off x="934880" y="2147875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0" i="0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9" type="body"/>
          </p:nvPr>
        </p:nvSpPr>
        <p:spPr>
          <a:xfrm>
            <a:off x="934880" y="2576076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0" i="0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9" name="Google Shape;149;p22"/>
          <p:cNvSpPr txBox="1"/>
          <p:nvPr>
            <p:ph idx="13" type="body"/>
          </p:nvPr>
        </p:nvSpPr>
        <p:spPr>
          <a:xfrm>
            <a:off x="934880" y="3004277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0"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0" name="Google Shape;150;p22"/>
          <p:cNvSpPr txBox="1"/>
          <p:nvPr>
            <p:ph idx="14" type="body"/>
          </p:nvPr>
        </p:nvSpPr>
        <p:spPr>
          <a:xfrm>
            <a:off x="1364455" y="3004277"/>
            <a:ext cx="34212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1" name="Google Shape;151;p22"/>
          <p:cNvSpPr txBox="1"/>
          <p:nvPr>
            <p:ph idx="15" type="body"/>
          </p:nvPr>
        </p:nvSpPr>
        <p:spPr>
          <a:xfrm>
            <a:off x="934880" y="3432479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0"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idx="16" type="body"/>
          </p:nvPr>
        </p:nvSpPr>
        <p:spPr>
          <a:xfrm>
            <a:off x="1364455" y="3432479"/>
            <a:ext cx="34212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" name="Google Shape;153;p22"/>
          <p:cNvSpPr txBox="1"/>
          <p:nvPr>
            <p:ph idx="17" type="body"/>
          </p:nvPr>
        </p:nvSpPr>
        <p:spPr>
          <a:xfrm>
            <a:off x="934880" y="3860680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0"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4" name="Google Shape;154;p22"/>
          <p:cNvSpPr txBox="1"/>
          <p:nvPr>
            <p:ph idx="18" type="body"/>
          </p:nvPr>
        </p:nvSpPr>
        <p:spPr>
          <a:xfrm>
            <a:off x="1364455" y="3860680"/>
            <a:ext cx="34212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5" name="Google Shape;155;p22"/>
          <p:cNvSpPr txBox="1"/>
          <p:nvPr>
            <p:ph idx="19" type="body"/>
          </p:nvPr>
        </p:nvSpPr>
        <p:spPr>
          <a:xfrm>
            <a:off x="934880" y="4288882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0" i="0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20" type="body"/>
          </p:nvPr>
        </p:nvSpPr>
        <p:spPr>
          <a:xfrm>
            <a:off x="1364455" y="4288882"/>
            <a:ext cx="34212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54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7" name="Google Shape;157;p22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22"/>
          <p:cNvSpPr txBox="1"/>
          <p:nvPr>
            <p:ph type="title"/>
          </p:nvPr>
        </p:nvSpPr>
        <p:spPr>
          <a:xfrm>
            <a:off x="495300" y="424267"/>
            <a:ext cx="38553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picture containing table, drawing&#10;&#10;Description automatically generated" id="159" name="Google Shape;15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8642448" y="3959236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genda Opt.C">
  <p:cSld name="2_Agenda Opt.C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/>
          <p:nvPr/>
        </p:nvSpPr>
        <p:spPr>
          <a:xfrm>
            <a:off x="5212556" y="0"/>
            <a:ext cx="3931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1360742" y="1282566"/>
            <a:ext cx="3428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81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3" name="Google Shape;163;p23"/>
          <p:cNvSpPr txBox="1"/>
          <p:nvPr>
            <p:ph idx="2" type="body"/>
          </p:nvPr>
        </p:nvSpPr>
        <p:spPr>
          <a:xfrm>
            <a:off x="1360742" y="1711029"/>
            <a:ext cx="3428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81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4" name="Google Shape;164;p23"/>
          <p:cNvSpPr txBox="1"/>
          <p:nvPr>
            <p:ph idx="3" type="body"/>
          </p:nvPr>
        </p:nvSpPr>
        <p:spPr>
          <a:xfrm>
            <a:off x="1360742" y="2139187"/>
            <a:ext cx="3428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81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5" name="Google Shape;165;p23"/>
          <p:cNvSpPr txBox="1"/>
          <p:nvPr>
            <p:ph idx="4" type="body"/>
          </p:nvPr>
        </p:nvSpPr>
        <p:spPr>
          <a:xfrm>
            <a:off x="1360742" y="2567345"/>
            <a:ext cx="3428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81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6" name="Google Shape;166;p23"/>
          <p:cNvSpPr txBox="1"/>
          <p:nvPr>
            <p:ph idx="5" type="body"/>
          </p:nvPr>
        </p:nvSpPr>
        <p:spPr>
          <a:xfrm>
            <a:off x="931166" y="1282566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0" lIns="0" spcFirstLastPara="1" rIns="54000" wrap="square" tIns="0">
            <a:noAutofit/>
          </a:bodyPr>
          <a:lstStyle>
            <a:lvl1pPr indent="-228600" lvl="0" marL="45720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00"/>
              <a:buNone/>
              <a:defRPr>
                <a:solidFill>
                  <a:schemeClr val="accent6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accent6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accent6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6"/>
              </a:buClr>
              <a:buSzPts val="800"/>
              <a:buNone/>
              <a:defRPr>
                <a:solidFill>
                  <a:schemeClr val="accent6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7" name="Google Shape;167;p23"/>
          <p:cNvSpPr txBox="1"/>
          <p:nvPr>
            <p:ph idx="6" type="body"/>
          </p:nvPr>
        </p:nvSpPr>
        <p:spPr>
          <a:xfrm>
            <a:off x="931166" y="1711029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0" lIns="0" spcFirstLastPara="1" rIns="54000" wrap="square" tIns="0">
            <a:noAutofit/>
          </a:bodyPr>
          <a:lstStyle>
            <a:lvl1pPr indent="-228600" lvl="0" marL="45720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0" i="0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8" name="Google Shape;168;p23"/>
          <p:cNvSpPr txBox="1"/>
          <p:nvPr>
            <p:ph idx="7" type="body"/>
          </p:nvPr>
        </p:nvSpPr>
        <p:spPr>
          <a:xfrm>
            <a:off x="931166" y="2139187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0" lIns="0" spcFirstLastPara="1" rIns="54000" wrap="square" tIns="0">
            <a:noAutofit/>
          </a:bodyPr>
          <a:lstStyle>
            <a:lvl1pPr indent="-228600" lvl="0" marL="45720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0" i="0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9" name="Google Shape;169;p23"/>
          <p:cNvSpPr txBox="1"/>
          <p:nvPr>
            <p:ph idx="8" type="body"/>
          </p:nvPr>
        </p:nvSpPr>
        <p:spPr>
          <a:xfrm>
            <a:off x="931166" y="2567345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0" lIns="0" spcFirstLastPara="1" rIns="54000" wrap="square" tIns="0">
            <a:noAutofit/>
          </a:bodyPr>
          <a:lstStyle>
            <a:lvl1pPr indent="-228600" lvl="0" marL="45720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0" i="0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0" name="Google Shape;170;p23"/>
          <p:cNvSpPr txBox="1"/>
          <p:nvPr>
            <p:ph idx="9" type="body"/>
          </p:nvPr>
        </p:nvSpPr>
        <p:spPr>
          <a:xfrm>
            <a:off x="931166" y="2995502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0" lIns="0" spcFirstLastPara="1" rIns="54000" wrap="square" tIns="0">
            <a:noAutofit/>
          </a:bodyPr>
          <a:lstStyle>
            <a:lvl1pPr indent="-228600" lvl="0" marL="457200" rtl="0" algn="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13" type="body"/>
          </p:nvPr>
        </p:nvSpPr>
        <p:spPr>
          <a:xfrm>
            <a:off x="1360742" y="2995502"/>
            <a:ext cx="3428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81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14" type="body"/>
          </p:nvPr>
        </p:nvSpPr>
        <p:spPr>
          <a:xfrm>
            <a:off x="931166" y="3423660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0" lIns="0" spcFirstLastPara="1" rIns="54000" wrap="square" tIns="0">
            <a:noAutofit/>
          </a:bodyPr>
          <a:lstStyle>
            <a:lvl1pPr indent="-228600" lvl="0" marL="457200" rtl="0" algn="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15" type="body"/>
          </p:nvPr>
        </p:nvSpPr>
        <p:spPr>
          <a:xfrm>
            <a:off x="1360742" y="3423660"/>
            <a:ext cx="3428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81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4" name="Google Shape;174;p23"/>
          <p:cNvSpPr txBox="1"/>
          <p:nvPr>
            <p:ph idx="16" type="body"/>
          </p:nvPr>
        </p:nvSpPr>
        <p:spPr>
          <a:xfrm>
            <a:off x="931166" y="3851818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0" lIns="0" spcFirstLastPara="1" rIns="54000" wrap="square" tIns="0">
            <a:noAutofit/>
          </a:bodyPr>
          <a:lstStyle>
            <a:lvl1pPr indent="-228600" lvl="0" marL="457200" rtl="0" algn="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17" type="body"/>
          </p:nvPr>
        </p:nvSpPr>
        <p:spPr>
          <a:xfrm>
            <a:off x="1360742" y="3851818"/>
            <a:ext cx="3428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81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6" name="Google Shape;176;p23"/>
          <p:cNvSpPr txBox="1"/>
          <p:nvPr>
            <p:ph idx="18" type="body"/>
          </p:nvPr>
        </p:nvSpPr>
        <p:spPr>
          <a:xfrm>
            <a:off x="931166" y="4279976"/>
            <a:ext cx="421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81000" lIns="0" spcFirstLastPara="1" rIns="54000" wrap="square" tIns="0">
            <a:noAutofit/>
          </a:bodyPr>
          <a:lstStyle>
            <a:lvl1pPr indent="-228600" lvl="0" marL="457200" rtl="0" algn="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7" name="Google Shape;177;p23"/>
          <p:cNvSpPr txBox="1"/>
          <p:nvPr>
            <p:ph idx="19" type="body"/>
          </p:nvPr>
        </p:nvSpPr>
        <p:spPr>
          <a:xfrm>
            <a:off x="1360740" y="4279976"/>
            <a:ext cx="3428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4475" lIns="8100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8" name="Google Shape;178;p23"/>
          <p:cNvSpPr/>
          <p:nvPr>
            <p:ph idx="20" type="pic"/>
          </p:nvPr>
        </p:nvSpPr>
        <p:spPr>
          <a:xfrm>
            <a:off x="5650842" y="1279698"/>
            <a:ext cx="2566800" cy="3425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79" name="Google Shape;179;p23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/>
          <p:nvPr/>
        </p:nvSpPr>
        <p:spPr>
          <a:xfrm rot="5400000">
            <a:off x="8101133" y="1401478"/>
            <a:ext cx="1187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2" name="Google Shape;182;p23"/>
          <p:cNvSpPr txBox="1"/>
          <p:nvPr>
            <p:ph type="title"/>
          </p:nvPr>
        </p:nvSpPr>
        <p:spPr>
          <a:xfrm>
            <a:off x="495301" y="434222"/>
            <a:ext cx="3424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close up of a logo&#10;&#10;Description automatically generated" id="183" name="Google Shape;18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8642450" y="3959249"/>
            <a:ext cx="129669" cy="7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vider Opt.A" showMasterSp="0">
  <p:cSld name="3_Divider Opt.A">
    <p:bg>
      <p:bgPr>
        <a:solidFill>
          <a:schemeClr val="accen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495300" y="853679"/>
            <a:ext cx="2997900" cy="38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24"/>
          <p:cNvSpPr/>
          <p:nvPr/>
        </p:nvSpPr>
        <p:spPr>
          <a:xfrm>
            <a:off x="3924300" y="855699"/>
            <a:ext cx="5219700" cy="428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/>
          <p:nvPr>
            <p:ph idx="2" type="pic"/>
          </p:nvPr>
        </p:nvSpPr>
        <p:spPr>
          <a:xfrm>
            <a:off x="4350544" y="1290640"/>
            <a:ext cx="3867000" cy="29973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pic>
        <p:nvPicPr>
          <p:cNvPr id="188" name="Google Shape;18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24"/>
          <p:cNvSpPr/>
          <p:nvPr/>
        </p:nvSpPr>
        <p:spPr>
          <a:xfrm rot="5400000">
            <a:off x="8101133" y="1838440"/>
            <a:ext cx="1187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A picture containing table, drawing&#10;&#10;Description automatically generated" id="191" name="Google Shape;19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8642448" y="3959236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vider Opt.B" showMasterSp="0">
  <p:cSld name="3_Divider Opt.B">
    <p:bg>
      <p:bgPr>
        <a:solidFill>
          <a:schemeClr val="accen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4785122" y="862425"/>
            <a:ext cx="3432600" cy="38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25"/>
          <p:cNvSpPr/>
          <p:nvPr>
            <p:ph idx="2" type="pic"/>
          </p:nvPr>
        </p:nvSpPr>
        <p:spPr>
          <a:xfrm>
            <a:off x="-1" y="862425"/>
            <a:ext cx="4350600" cy="3843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pic>
        <p:nvPicPr>
          <p:cNvPr id="195" name="Google Shape;19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5"/>
          <p:cNvSpPr/>
          <p:nvPr/>
        </p:nvSpPr>
        <p:spPr>
          <a:xfrm rot="5400000">
            <a:off x="8101133" y="1401478"/>
            <a:ext cx="1187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A close up of a logo&#10;&#10;Description automatically generated" id="198" name="Google Shape;19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8642450" y="3959249"/>
            <a:ext cx="129669" cy="7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vider Opt.C" showMasterSp="0">
  <p:cSld name="3_Divider Opt.C">
    <p:bg>
      <p:bgPr>
        <a:solidFill>
          <a:schemeClr val="accen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title"/>
          </p:nvPr>
        </p:nvSpPr>
        <p:spPr>
          <a:xfrm rot="-5400000">
            <a:off x="-815744" y="1713968"/>
            <a:ext cx="42897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01" name="Google Shape;20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26"/>
          <p:cNvSpPr txBox="1"/>
          <p:nvPr>
            <p:ph idx="1" type="body"/>
          </p:nvPr>
        </p:nvSpPr>
        <p:spPr>
          <a:xfrm>
            <a:off x="2636044" y="3864197"/>
            <a:ext cx="51435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4" name="Google Shape;204;p26"/>
          <p:cNvSpPr/>
          <p:nvPr/>
        </p:nvSpPr>
        <p:spPr>
          <a:xfrm rot="5400000">
            <a:off x="8101133" y="1401478"/>
            <a:ext cx="1187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A close up of a logo&#10;&#10;Description automatically generated" id="205" name="Google Shape;20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06305" y="-17842"/>
            <a:ext cx="129669" cy="7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tatement Opt.A" showMasterSp="0">
  <p:cSld name="4_Statement Opt.A">
    <p:bg>
      <p:bgPr>
        <a:solidFill>
          <a:schemeClr val="dk2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27"/>
          <p:cNvSpPr/>
          <p:nvPr/>
        </p:nvSpPr>
        <p:spPr>
          <a:xfrm rot="5400000">
            <a:off x="8101133" y="1401478"/>
            <a:ext cx="1187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0" name="Google Shape;210;p27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27"/>
          <p:cNvSpPr txBox="1"/>
          <p:nvPr>
            <p:ph idx="1" type="body"/>
          </p:nvPr>
        </p:nvSpPr>
        <p:spPr>
          <a:xfrm>
            <a:off x="503635" y="1718072"/>
            <a:ext cx="6415200" cy="25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0" sz="4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  <a:defRPr b="1" i="0" sz="4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4100"/>
              <a:buNone/>
              <a:defRPr b="1" i="0" sz="4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4100"/>
              <a:buNone/>
              <a:defRPr b="1" i="0" sz="4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b="1" i="0" sz="4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A close up of a logo&#10;&#10;Description automatically generated" id="212" name="Google Shape;21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06305" y="-17842"/>
            <a:ext cx="129669" cy="7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tatement Opt.B">
  <p:cSld name="4_Statement Opt.B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/>
          <p:nvPr>
            <p:ph idx="2" type="pic"/>
          </p:nvPr>
        </p:nvSpPr>
        <p:spPr>
          <a:xfrm>
            <a:off x="4785123" y="864396"/>
            <a:ext cx="3432600" cy="3840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15" name="Google Shape;215;p28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28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7" name="Google Shape;217;p28"/>
          <p:cNvSpPr txBox="1"/>
          <p:nvPr>
            <p:ph idx="1" type="body"/>
          </p:nvPr>
        </p:nvSpPr>
        <p:spPr>
          <a:xfrm>
            <a:off x="503182" y="864395"/>
            <a:ext cx="38556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1" i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 i="0" sz="3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A picture containing table, drawing&#10;&#10;Description automatically generated" id="218" name="Google Shape;21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tatement Opt.C">
  <p:cSld name="4_Statement Opt.C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503182" y="1300358"/>
            <a:ext cx="7276200" cy="17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b="1" sz="6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b="1" i="0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2" name="Google Shape;222;p29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29"/>
          <p:cNvSpPr txBox="1"/>
          <p:nvPr>
            <p:ph idx="2" type="body"/>
          </p:nvPr>
        </p:nvSpPr>
        <p:spPr>
          <a:xfrm>
            <a:off x="503182" y="3408975"/>
            <a:ext cx="72762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A picture containing table, drawing&#10;&#10;Description automatically generated" id="224" name="Google Shape;22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ext + Image">
  <p:cSld name="5_Text + Image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>
            <a:off x="503766" y="864000"/>
            <a:ext cx="42900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30"/>
          <p:cNvSpPr txBox="1"/>
          <p:nvPr>
            <p:ph idx="1" type="body"/>
          </p:nvPr>
        </p:nvSpPr>
        <p:spPr>
          <a:xfrm>
            <a:off x="4785122" y="1718072"/>
            <a:ext cx="2987400" cy="29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8" name="Google Shape;228;p30"/>
          <p:cNvSpPr/>
          <p:nvPr>
            <p:ph idx="2" type="pic"/>
          </p:nvPr>
        </p:nvSpPr>
        <p:spPr>
          <a:xfrm>
            <a:off x="503766" y="2140744"/>
            <a:ext cx="3420600" cy="2142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29" name="Google Shape;229;p30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0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picture containing table, drawing&#10;&#10;Description automatically generated" id="231" name="Google Shape;23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ext + Image x2">
  <p:cSld name="5_Text + Image x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504900" y="864000"/>
            <a:ext cx="55698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4" name="Google Shape;234;p31"/>
          <p:cNvSpPr txBox="1"/>
          <p:nvPr>
            <p:ph idx="1" type="body"/>
          </p:nvPr>
        </p:nvSpPr>
        <p:spPr>
          <a:xfrm>
            <a:off x="3082528" y="2140744"/>
            <a:ext cx="2556300" cy="25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5" name="Google Shape;235;p31"/>
          <p:cNvSpPr/>
          <p:nvPr>
            <p:ph idx="2" type="pic"/>
          </p:nvPr>
        </p:nvSpPr>
        <p:spPr>
          <a:xfrm>
            <a:off x="502444" y="2140744"/>
            <a:ext cx="2133600" cy="3003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36" name="Google Shape;236;p31"/>
          <p:cNvSpPr/>
          <p:nvPr>
            <p:ph idx="3" type="pic"/>
          </p:nvPr>
        </p:nvSpPr>
        <p:spPr>
          <a:xfrm>
            <a:off x="6075279" y="2571750"/>
            <a:ext cx="3069600" cy="21336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37" name="Google Shape;237;p31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1"/>
          <p:cNvSpPr txBox="1"/>
          <p:nvPr>
            <p:ph idx="11" type="ftr"/>
          </p:nvPr>
        </p:nvSpPr>
        <p:spPr>
          <a:xfrm>
            <a:off x="3082528" y="4720827"/>
            <a:ext cx="25563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picture containing table, drawing&#10;&#10;Description automatically generated" id="239" name="Google Shape;23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ext + Image x3">
  <p:cSld name="5_Text + Image x3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503181" y="864396"/>
            <a:ext cx="38556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2" name="Google Shape;242;p32"/>
          <p:cNvSpPr txBox="1"/>
          <p:nvPr>
            <p:ph idx="1" type="body"/>
          </p:nvPr>
        </p:nvSpPr>
        <p:spPr>
          <a:xfrm>
            <a:off x="503181" y="2140744"/>
            <a:ext cx="2575800" cy="25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3" name="Google Shape;243;p32"/>
          <p:cNvSpPr/>
          <p:nvPr>
            <p:ph idx="2" type="pic"/>
          </p:nvPr>
        </p:nvSpPr>
        <p:spPr>
          <a:xfrm>
            <a:off x="3498056" y="2994422"/>
            <a:ext cx="1714500" cy="2160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44" name="Google Shape;244;p32"/>
          <p:cNvSpPr/>
          <p:nvPr>
            <p:ph idx="3" type="pic"/>
          </p:nvPr>
        </p:nvSpPr>
        <p:spPr>
          <a:xfrm>
            <a:off x="4785122" y="864396"/>
            <a:ext cx="2994600" cy="1703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45" name="Google Shape;245;p32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2"/>
          <p:cNvSpPr/>
          <p:nvPr>
            <p:ph idx="4" type="pic"/>
          </p:nvPr>
        </p:nvSpPr>
        <p:spPr>
          <a:xfrm>
            <a:off x="6065044" y="2987278"/>
            <a:ext cx="2152500" cy="1703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47" name="Google Shape;247;p32"/>
          <p:cNvSpPr txBox="1"/>
          <p:nvPr>
            <p:ph idx="11" type="ftr"/>
          </p:nvPr>
        </p:nvSpPr>
        <p:spPr>
          <a:xfrm>
            <a:off x="503183" y="4720826"/>
            <a:ext cx="25758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picture containing table, drawing&#10;&#10;Description automatically generated" id="248" name="Google Shape;24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tat + Image x3">
  <p:cSld name="5_Stat + Image x3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503183" y="864396"/>
            <a:ext cx="38556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33"/>
          <p:cNvSpPr/>
          <p:nvPr>
            <p:ph idx="2" type="pic"/>
          </p:nvPr>
        </p:nvSpPr>
        <p:spPr>
          <a:xfrm>
            <a:off x="3498056" y="2994422"/>
            <a:ext cx="1714500" cy="2160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52" name="Google Shape;252;p33"/>
          <p:cNvSpPr/>
          <p:nvPr>
            <p:ph idx="3" type="pic"/>
          </p:nvPr>
        </p:nvSpPr>
        <p:spPr>
          <a:xfrm>
            <a:off x="4785122" y="864396"/>
            <a:ext cx="2994600" cy="1703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53" name="Google Shape;253;p33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33"/>
          <p:cNvSpPr/>
          <p:nvPr>
            <p:ph idx="4" type="pic"/>
          </p:nvPr>
        </p:nvSpPr>
        <p:spPr>
          <a:xfrm>
            <a:off x="6065044" y="2987278"/>
            <a:ext cx="2152500" cy="1703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55" name="Google Shape;255;p33"/>
          <p:cNvSpPr txBox="1"/>
          <p:nvPr>
            <p:ph idx="11" type="ftr"/>
          </p:nvPr>
        </p:nvSpPr>
        <p:spPr>
          <a:xfrm>
            <a:off x="503183" y="4720826"/>
            <a:ext cx="25758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6" name="Google Shape;256;p33"/>
          <p:cNvSpPr txBox="1"/>
          <p:nvPr>
            <p:ph idx="1" type="body"/>
          </p:nvPr>
        </p:nvSpPr>
        <p:spPr>
          <a:xfrm>
            <a:off x="936355" y="2142508"/>
            <a:ext cx="16998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7" name="Google Shape;257;p33"/>
          <p:cNvSpPr txBox="1"/>
          <p:nvPr>
            <p:ph idx="5" type="body"/>
          </p:nvPr>
        </p:nvSpPr>
        <p:spPr>
          <a:xfrm>
            <a:off x="936355" y="2996184"/>
            <a:ext cx="16998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8" name="Google Shape;258;p33"/>
          <p:cNvSpPr txBox="1"/>
          <p:nvPr>
            <p:ph idx="6" type="body"/>
          </p:nvPr>
        </p:nvSpPr>
        <p:spPr>
          <a:xfrm rot="-5400000">
            <a:off x="3722157" y="1497688"/>
            <a:ext cx="1695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27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9" name="Google Shape;259;p33"/>
          <p:cNvSpPr txBox="1"/>
          <p:nvPr>
            <p:ph idx="7" type="body"/>
          </p:nvPr>
        </p:nvSpPr>
        <p:spPr>
          <a:xfrm rot="-5400000">
            <a:off x="5006039" y="3642807"/>
            <a:ext cx="1695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27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0" name="Google Shape;260;p33"/>
          <p:cNvSpPr txBox="1"/>
          <p:nvPr>
            <p:ph idx="8" type="body"/>
          </p:nvPr>
        </p:nvSpPr>
        <p:spPr>
          <a:xfrm rot="-5400000">
            <a:off x="2438276" y="3642807"/>
            <a:ext cx="1695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2700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A picture containing table, drawing&#10;&#10;Description automatically generated" id="261" name="Google Shape;26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ext x2 + Image">
  <p:cSld name="5_Text x2 + Image">
    <p:bg>
      <p:bgPr>
        <a:solidFill>
          <a:schemeClr val="accen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/>
          <p:nvPr>
            <p:ph type="title"/>
          </p:nvPr>
        </p:nvSpPr>
        <p:spPr>
          <a:xfrm>
            <a:off x="934988" y="864393"/>
            <a:ext cx="3409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4" name="Google Shape;264;p34"/>
          <p:cNvSpPr/>
          <p:nvPr>
            <p:ph idx="2" type="pic"/>
          </p:nvPr>
        </p:nvSpPr>
        <p:spPr>
          <a:xfrm>
            <a:off x="934988" y="3002757"/>
            <a:ext cx="3425400" cy="21408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65" name="Google Shape;265;p34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34"/>
          <p:cNvSpPr txBox="1"/>
          <p:nvPr>
            <p:ph idx="1" type="body"/>
          </p:nvPr>
        </p:nvSpPr>
        <p:spPr>
          <a:xfrm>
            <a:off x="4785122" y="864393"/>
            <a:ext cx="3432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7" name="Google Shape;267;p34"/>
          <p:cNvSpPr txBox="1"/>
          <p:nvPr>
            <p:ph idx="3" type="body"/>
          </p:nvPr>
        </p:nvSpPr>
        <p:spPr>
          <a:xfrm>
            <a:off x="934988" y="1741637"/>
            <a:ext cx="34071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8" name="Google Shape;268;p34"/>
          <p:cNvSpPr txBox="1"/>
          <p:nvPr>
            <p:ph idx="4" type="body"/>
          </p:nvPr>
        </p:nvSpPr>
        <p:spPr>
          <a:xfrm>
            <a:off x="4785122" y="1741636"/>
            <a:ext cx="3432600" cy="25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69" name="Google Shape;26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4"/>
          <p:cNvSpPr/>
          <p:nvPr/>
        </p:nvSpPr>
        <p:spPr>
          <a:xfrm rot="5400000">
            <a:off x="8101133" y="1401478"/>
            <a:ext cx="1187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1" name="Google Shape;271;p34"/>
          <p:cNvSpPr txBox="1"/>
          <p:nvPr>
            <p:ph idx="11" type="ftr"/>
          </p:nvPr>
        </p:nvSpPr>
        <p:spPr>
          <a:xfrm>
            <a:off x="4785122" y="4720827"/>
            <a:ext cx="34326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close up of a logo&#10;&#10;Description automatically generated" id="272" name="Google Shape;27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06305" y="-17842"/>
            <a:ext cx="129669" cy="7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ext x2 + Image x2">
  <p:cSld name="5_Text x2 + Image x2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type="title"/>
          </p:nvPr>
        </p:nvSpPr>
        <p:spPr>
          <a:xfrm>
            <a:off x="2216303" y="864396"/>
            <a:ext cx="51369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2228210" y="2151009"/>
            <a:ext cx="16962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6" name="Google Shape;276;p35"/>
          <p:cNvSpPr/>
          <p:nvPr>
            <p:ph idx="2" type="pic"/>
          </p:nvPr>
        </p:nvSpPr>
        <p:spPr>
          <a:xfrm>
            <a:off x="1" y="864396"/>
            <a:ext cx="1783500" cy="34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77" name="Google Shape;277;p35"/>
          <p:cNvSpPr/>
          <p:nvPr>
            <p:ph idx="3" type="pic"/>
          </p:nvPr>
        </p:nvSpPr>
        <p:spPr>
          <a:xfrm>
            <a:off x="4350544" y="2570963"/>
            <a:ext cx="1731000" cy="2134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78" name="Google Shape;278;p35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5"/>
          <p:cNvSpPr txBox="1"/>
          <p:nvPr>
            <p:ph idx="4" type="body"/>
          </p:nvPr>
        </p:nvSpPr>
        <p:spPr>
          <a:xfrm>
            <a:off x="6492479" y="2568179"/>
            <a:ext cx="17253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0" name="Google Shape;280;p35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picture containing table, drawing&#10;&#10;Description automatically generated" id="281" name="Google Shape;28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ext x2 Column + Image">
  <p:cSld name="5_Text x2 Column + Image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36"/>
          <p:cNvSpPr txBox="1"/>
          <p:nvPr>
            <p:ph type="title"/>
          </p:nvPr>
        </p:nvSpPr>
        <p:spPr>
          <a:xfrm rot="-5400000">
            <a:off x="-791098" y="2130451"/>
            <a:ext cx="38613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5" name="Google Shape;285;p36"/>
          <p:cNvSpPr txBox="1"/>
          <p:nvPr>
            <p:ph idx="1" type="body"/>
          </p:nvPr>
        </p:nvSpPr>
        <p:spPr>
          <a:xfrm>
            <a:off x="2209801" y="853679"/>
            <a:ext cx="2567100" cy="3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6" name="Google Shape;286;p36"/>
          <p:cNvSpPr txBox="1"/>
          <p:nvPr>
            <p:ph idx="2" type="body"/>
          </p:nvPr>
        </p:nvSpPr>
        <p:spPr>
          <a:xfrm>
            <a:off x="5212556" y="853679"/>
            <a:ext cx="2567100" cy="2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7" name="Google Shape;287;p36"/>
          <p:cNvSpPr/>
          <p:nvPr>
            <p:ph idx="3" type="pic"/>
          </p:nvPr>
        </p:nvSpPr>
        <p:spPr>
          <a:xfrm>
            <a:off x="6065044" y="2994422"/>
            <a:ext cx="3078900" cy="1720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88" name="Google Shape;288;p36"/>
          <p:cNvSpPr txBox="1"/>
          <p:nvPr>
            <p:ph idx="11" type="ftr"/>
          </p:nvPr>
        </p:nvSpPr>
        <p:spPr>
          <a:xfrm>
            <a:off x="2209801" y="4720827"/>
            <a:ext cx="25755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picture containing table, drawing&#10;&#10;Description automatically generated" id="289" name="Google Shape;28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Image Only Opt. A" showMasterSp="0">
  <p:cSld name="6_Image Only Opt. A">
    <p:bg>
      <p:bgPr>
        <a:solidFill>
          <a:schemeClr val="accent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/>
          <p:nvPr>
            <p:ph idx="2" type="pic"/>
          </p:nvPr>
        </p:nvSpPr>
        <p:spPr>
          <a:xfrm>
            <a:off x="-1" y="846821"/>
            <a:ext cx="5212500" cy="34356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pic>
        <p:nvPicPr>
          <p:cNvPr id="292" name="Google Shape;29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/>
          <p:nvPr>
            <p:ph idx="3" type="pic"/>
          </p:nvPr>
        </p:nvSpPr>
        <p:spPr>
          <a:xfrm>
            <a:off x="6065045" y="2140744"/>
            <a:ext cx="2152500" cy="25644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94" name="Google Shape;294;p37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37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37"/>
          <p:cNvSpPr/>
          <p:nvPr/>
        </p:nvSpPr>
        <p:spPr>
          <a:xfrm rot="5400000">
            <a:off x="8101133" y="1401478"/>
            <a:ext cx="1187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A close up of a logo&#10;&#10;Description automatically generated" id="297" name="Google Shape;29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8642450" y="3959249"/>
            <a:ext cx="129669" cy="7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Image Only Opt. B" showMasterSp="0">
  <p:cSld name="6_Image Only Opt. B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00" name="Google Shape;300;p38"/>
          <p:cNvSpPr/>
          <p:nvPr>
            <p:ph idx="3" type="pic"/>
          </p:nvPr>
        </p:nvSpPr>
        <p:spPr>
          <a:xfrm>
            <a:off x="929879" y="426244"/>
            <a:ext cx="7287600" cy="4279200"/>
          </a:xfrm>
          <a:prstGeom prst="rect">
            <a:avLst/>
          </a:prstGeom>
          <a:solidFill>
            <a:srgbClr val="959595"/>
          </a:solidFill>
          <a:ln>
            <a:noFill/>
          </a:ln>
        </p:spPr>
      </p:sp>
      <p:sp>
        <p:nvSpPr>
          <p:cNvPr id="301" name="Google Shape;301;p38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38"/>
          <p:cNvSpPr/>
          <p:nvPr/>
        </p:nvSpPr>
        <p:spPr>
          <a:xfrm rot="5400000">
            <a:off x="8101133" y="1401478"/>
            <a:ext cx="1187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A close up of a logo&#10;&#10;Description automatically generated" id="303" name="Google Shape;30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8642450" y="3959249"/>
            <a:ext cx="129669" cy="7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ext x2 Column Opt.A">
  <p:cSld name="7_Text x2 Column Opt.A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type="title"/>
          </p:nvPr>
        </p:nvSpPr>
        <p:spPr>
          <a:xfrm>
            <a:off x="1356121" y="855896"/>
            <a:ext cx="47091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39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39"/>
          <p:cNvSpPr txBox="1"/>
          <p:nvPr>
            <p:ph idx="1" type="body"/>
          </p:nvPr>
        </p:nvSpPr>
        <p:spPr>
          <a:xfrm>
            <a:off x="1356122" y="2140744"/>
            <a:ext cx="2997000" cy="25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8" name="Google Shape;308;p39"/>
          <p:cNvSpPr txBox="1"/>
          <p:nvPr>
            <p:ph idx="2" type="body"/>
          </p:nvPr>
        </p:nvSpPr>
        <p:spPr>
          <a:xfrm>
            <a:off x="4785122" y="2140744"/>
            <a:ext cx="2997000" cy="25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9" name="Google Shape;309;p39"/>
          <p:cNvSpPr txBox="1"/>
          <p:nvPr>
            <p:ph idx="11" type="ftr"/>
          </p:nvPr>
        </p:nvSpPr>
        <p:spPr>
          <a:xfrm>
            <a:off x="1356122" y="4720827"/>
            <a:ext cx="29970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picture containing table, drawing&#10;&#10;Description automatically generated" id="310" name="Google Shape;31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ext x2 Column Opt.B">
  <p:cSld name="7_Text x2 Column Opt.B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/>
          <p:nvPr>
            <p:ph type="title"/>
          </p:nvPr>
        </p:nvSpPr>
        <p:spPr>
          <a:xfrm rot="-5400000">
            <a:off x="-1001700" y="2350923"/>
            <a:ext cx="38550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40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p40"/>
          <p:cNvSpPr txBox="1"/>
          <p:nvPr>
            <p:ph idx="1" type="body"/>
          </p:nvPr>
        </p:nvSpPr>
        <p:spPr>
          <a:xfrm>
            <a:off x="1791693" y="1279922"/>
            <a:ext cx="2993400" cy="3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5" name="Google Shape;315;p40"/>
          <p:cNvSpPr txBox="1"/>
          <p:nvPr>
            <p:ph idx="2" type="body"/>
          </p:nvPr>
        </p:nvSpPr>
        <p:spPr>
          <a:xfrm>
            <a:off x="5220694" y="1279922"/>
            <a:ext cx="2997000" cy="3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6" name="Google Shape;316;p40"/>
          <p:cNvSpPr txBox="1"/>
          <p:nvPr>
            <p:ph idx="11" type="ftr"/>
          </p:nvPr>
        </p:nvSpPr>
        <p:spPr>
          <a:xfrm>
            <a:off x="1791693" y="4720827"/>
            <a:ext cx="29934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picture containing table, drawing&#10;&#10;Description automatically generated" id="317" name="Google Shape;31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ext x3 Points">
  <p:cSld name="7_Text x3 Points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49511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1"/>
          <p:cNvSpPr txBox="1"/>
          <p:nvPr>
            <p:ph type="title"/>
          </p:nvPr>
        </p:nvSpPr>
        <p:spPr>
          <a:xfrm rot="-5400000">
            <a:off x="-790649" y="2139829"/>
            <a:ext cx="38604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41"/>
          <p:cNvSpPr txBox="1"/>
          <p:nvPr>
            <p:ph idx="1" type="body"/>
          </p:nvPr>
        </p:nvSpPr>
        <p:spPr>
          <a:xfrm>
            <a:off x="2209801" y="853679"/>
            <a:ext cx="1706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2" name="Google Shape;322;p41"/>
          <p:cNvSpPr txBox="1"/>
          <p:nvPr>
            <p:ph idx="2" type="body"/>
          </p:nvPr>
        </p:nvSpPr>
        <p:spPr>
          <a:xfrm>
            <a:off x="4353454" y="853679"/>
            <a:ext cx="1706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3" name="Google Shape;323;p41"/>
          <p:cNvSpPr txBox="1"/>
          <p:nvPr>
            <p:ph idx="3" type="body"/>
          </p:nvPr>
        </p:nvSpPr>
        <p:spPr>
          <a:xfrm>
            <a:off x="6503014" y="853679"/>
            <a:ext cx="1706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324" name="Google Shape;324;p41"/>
          <p:cNvCxnSpPr/>
          <p:nvPr/>
        </p:nvCxnSpPr>
        <p:spPr>
          <a:xfrm>
            <a:off x="4132613" y="853676"/>
            <a:ext cx="0" cy="3436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5" name="Google Shape;325;p41"/>
          <p:cNvCxnSpPr/>
          <p:nvPr/>
        </p:nvCxnSpPr>
        <p:spPr>
          <a:xfrm>
            <a:off x="6279077" y="853676"/>
            <a:ext cx="0" cy="3436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6" name="Google Shape;326;p41"/>
          <p:cNvSpPr txBox="1"/>
          <p:nvPr>
            <p:ph idx="11" type="ftr"/>
          </p:nvPr>
        </p:nvSpPr>
        <p:spPr>
          <a:xfrm>
            <a:off x="2209801" y="4720827"/>
            <a:ext cx="30030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1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picture containing table, drawing&#10;&#10;Description automatically generated" id="328" name="Google Shape;32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ext x5 Points" showMasterSp="0">
  <p:cSld name="7_Text x5 Points">
    <p:bg>
      <p:bgPr>
        <a:solidFill>
          <a:schemeClr val="dk2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42"/>
          <p:cNvSpPr txBox="1"/>
          <p:nvPr>
            <p:ph type="title"/>
          </p:nvPr>
        </p:nvSpPr>
        <p:spPr>
          <a:xfrm rot="-5400000">
            <a:off x="-790649" y="2139830"/>
            <a:ext cx="38604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42"/>
          <p:cNvSpPr txBox="1"/>
          <p:nvPr>
            <p:ph idx="1" type="body"/>
          </p:nvPr>
        </p:nvSpPr>
        <p:spPr>
          <a:xfrm>
            <a:off x="2209801" y="853679"/>
            <a:ext cx="17064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3" name="Google Shape;333;p42"/>
          <p:cNvSpPr txBox="1"/>
          <p:nvPr>
            <p:ph idx="2" type="body"/>
          </p:nvPr>
        </p:nvSpPr>
        <p:spPr>
          <a:xfrm>
            <a:off x="4352925" y="853679"/>
            <a:ext cx="17064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4" name="Google Shape;334;p42"/>
          <p:cNvSpPr txBox="1"/>
          <p:nvPr>
            <p:ph idx="3" type="body"/>
          </p:nvPr>
        </p:nvSpPr>
        <p:spPr>
          <a:xfrm>
            <a:off x="6500813" y="853679"/>
            <a:ext cx="17064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335" name="Google Shape;33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2"/>
          <p:cNvSpPr txBox="1"/>
          <p:nvPr>
            <p:ph idx="4" type="body"/>
          </p:nvPr>
        </p:nvSpPr>
        <p:spPr>
          <a:xfrm>
            <a:off x="2209800" y="2568179"/>
            <a:ext cx="17064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7" name="Google Shape;337;p42"/>
          <p:cNvSpPr txBox="1"/>
          <p:nvPr>
            <p:ph idx="5" type="body"/>
          </p:nvPr>
        </p:nvSpPr>
        <p:spPr>
          <a:xfrm>
            <a:off x="4352925" y="2568179"/>
            <a:ext cx="17064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8" name="Google Shape;338;p42"/>
          <p:cNvSpPr/>
          <p:nvPr/>
        </p:nvSpPr>
        <p:spPr>
          <a:xfrm rot="5400000">
            <a:off x="8101133" y="1401478"/>
            <a:ext cx="1187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9" name="Google Shape;339;p42"/>
          <p:cNvSpPr txBox="1"/>
          <p:nvPr>
            <p:ph idx="11" type="ftr"/>
          </p:nvPr>
        </p:nvSpPr>
        <p:spPr>
          <a:xfrm>
            <a:off x="2209800" y="4720827"/>
            <a:ext cx="30030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close up of a logo&#10;&#10;Description automatically generated" id="340" name="Google Shape;34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06305" y="-17842"/>
            <a:ext cx="129669" cy="7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ext x6 Points" showMasterSp="0">
  <p:cSld name="7_Text x6 Points">
    <p:bg>
      <p:bgPr>
        <a:solidFill>
          <a:schemeClr val="dk2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43"/>
          <p:cNvSpPr txBox="1"/>
          <p:nvPr>
            <p:ph type="title"/>
          </p:nvPr>
        </p:nvSpPr>
        <p:spPr>
          <a:xfrm rot="-5400000">
            <a:off x="-790649" y="2139830"/>
            <a:ext cx="38604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4" name="Google Shape;344;p43"/>
          <p:cNvSpPr txBox="1"/>
          <p:nvPr>
            <p:ph idx="1" type="body"/>
          </p:nvPr>
        </p:nvSpPr>
        <p:spPr>
          <a:xfrm>
            <a:off x="2209801" y="853679"/>
            <a:ext cx="17064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5" name="Google Shape;345;p43"/>
          <p:cNvSpPr txBox="1"/>
          <p:nvPr>
            <p:ph idx="2" type="body"/>
          </p:nvPr>
        </p:nvSpPr>
        <p:spPr>
          <a:xfrm>
            <a:off x="4353454" y="853679"/>
            <a:ext cx="17064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6" name="Google Shape;346;p43"/>
          <p:cNvSpPr txBox="1"/>
          <p:nvPr>
            <p:ph idx="3" type="body"/>
          </p:nvPr>
        </p:nvSpPr>
        <p:spPr>
          <a:xfrm>
            <a:off x="6503014" y="853679"/>
            <a:ext cx="17064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347" name="Google Shape;347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3"/>
          <p:cNvSpPr txBox="1"/>
          <p:nvPr>
            <p:ph idx="4" type="body"/>
          </p:nvPr>
        </p:nvSpPr>
        <p:spPr>
          <a:xfrm>
            <a:off x="2209800" y="2997218"/>
            <a:ext cx="17064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9" name="Google Shape;349;p43"/>
          <p:cNvSpPr txBox="1"/>
          <p:nvPr>
            <p:ph idx="5" type="body"/>
          </p:nvPr>
        </p:nvSpPr>
        <p:spPr>
          <a:xfrm>
            <a:off x="4352925" y="2997218"/>
            <a:ext cx="17064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0" name="Google Shape;350;p43"/>
          <p:cNvSpPr txBox="1"/>
          <p:nvPr>
            <p:ph idx="6" type="body"/>
          </p:nvPr>
        </p:nvSpPr>
        <p:spPr>
          <a:xfrm>
            <a:off x="6503014" y="2997218"/>
            <a:ext cx="17064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1" name="Google Shape;351;p43"/>
          <p:cNvSpPr txBox="1"/>
          <p:nvPr>
            <p:ph idx="11" type="ftr"/>
          </p:nvPr>
        </p:nvSpPr>
        <p:spPr>
          <a:xfrm>
            <a:off x="2209800" y="4720827"/>
            <a:ext cx="30030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43"/>
          <p:cNvSpPr/>
          <p:nvPr/>
        </p:nvSpPr>
        <p:spPr>
          <a:xfrm rot="5400000">
            <a:off x="8101133" y="1401478"/>
            <a:ext cx="1187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A close up of a logo&#10;&#10;Description automatically generated" id="353" name="Google Shape;35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06305" y="-17842"/>
            <a:ext cx="129669" cy="7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ext List" showMasterSp="0">
  <p:cSld name="7_Text List">
    <p:bg>
      <p:bgPr>
        <a:solidFill>
          <a:schemeClr val="dk2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" name="Google Shape;356;p44"/>
          <p:cNvSpPr txBox="1"/>
          <p:nvPr>
            <p:ph type="title"/>
          </p:nvPr>
        </p:nvSpPr>
        <p:spPr>
          <a:xfrm rot="-5400000">
            <a:off x="-1004399" y="2353579"/>
            <a:ext cx="38604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44"/>
          <p:cNvSpPr txBox="1"/>
          <p:nvPr>
            <p:ph idx="1" type="body"/>
          </p:nvPr>
        </p:nvSpPr>
        <p:spPr>
          <a:xfrm>
            <a:off x="1789077" y="853679"/>
            <a:ext cx="1282500" cy="3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6200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indent="-27305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700"/>
              <a:buChar char="•"/>
              <a:defRPr sz="7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358" name="Google Shape;35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4"/>
          <p:cNvSpPr txBox="1"/>
          <p:nvPr>
            <p:ph idx="11" type="ftr"/>
          </p:nvPr>
        </p:nvSpPr>
        <p:spPr>
          <a:xfrm>
            <a:off x="1789077" y="4720827"/>
            <a:ext cx="30030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0" name="Google Shape;360;p44"/>
          <p:cNvSpPr/>
          <p:nvPr/>
        </p:nvSpPr>
        <p:spPr>
          <a:xfrm rot="5400000">
            <a:off x="8101133" y="1401478"/>
            <a:ext cx="1187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1" name="Google Shape;361;p44"/>
          <p:cNvSpPr txBox="1"/>
          <p:nvPr>
            <p:ph idx="2" type="body"/>
          </p:nvPr>
        </p:nvSpPr>
        <p:spPr>
          <a:xfrm>
            <a:off x="3072757" y="853679"/>
            <a:ext cx="1282500" cy="3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6200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indent="-27305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700"/>
              <a:buChar char="•"/>
              <a:defRPr sz="7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2" name="Google Shape;362;p44"/>
          <p:cNvSpPr txBox="1"/>
          <p:nvPr>
            <p:ph idx="3" type="body"/>
          </p:nvPr>
        </p:nvSpPr>
        <p:spPr>
          <a:xfrm>
            <a:off x="4356437" y="853679"/>
            <a:ext cx="1282500" cy="3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6200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indent="-27305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700"/>
              <a:buChar char="•"/>
              <a:defRPr sz="7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3" name="Google Shape;363;p44"/>
          <p:cNvSpPr txBox="1"/>
          <p:nvPr>
            <p:ph idx="4" type="body"/>
          </p:nvPr>
        </p:nvSpPr>
        <p:spPr>
          <a:xfrm>
            <a:off x="5640116" y="853679"/>
            <a:ext cx="1282500" cy="3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6200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indent="-27305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700"/>
              <a:buChar char="•"/>
              <a:defRPr sz="7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4" name="Google Shape;364;p44"/>
          <p:cNvSpPr txBox="1"/>
          <p:nvPr>
            <p:ph idx="5" type="body"/>
          </p:nvPr>
        </p:nvSpPr>
        <p:spPr>
          <a:xfrm>
            <a:off x="6923796" y="853679"/>
            <a:ext cx="1282500" cy="3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6200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indent="-273050" lvl="2" marL="1371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700"/>
              <a:buChar char="•"/>
              <a:defRPr sz="7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A close up of a logo&#10;&#10;Description automatically generated" id="365" name="Google Shape;36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06305" y="-17842"/>
            <a:ext cx="129669" cy="7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2 Opt.A" showMasterSp="0">
  <p:cSld name="8_Data Points x2 Opt.A">
    <p:bg>
      <p:bgPr>
        <a:solidFill>
          <a:schemeClr val="accen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5"/>
          <p:cNvSpPr txBox="1"/>
          <p:nvPr>
            <p:ph type="title"/>
          </p:nvPr>
        </p:nvSpPr>
        <p:spPr>
          <a:xfrm>
            <a:off x="495300" y="864396"/>
            <a:ext cx="2575500" cy="34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45"/>
          <p:cNvSpPr txBox="1"/>
          <p:nvPr>
            <p:ph idx="1" type="body"/>
          </p:nvPr>
        </p:nvSpPr>
        <p:spPr>
          <a:xfrm>
            <a:off x="3502818" y="864395"/>
            <a:ext cx="21330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0" name="Google Shape;370;p45"/>
          <p:cNvSpPr txBox="1"/>
          <p:nvPr>
            <p:ph idx="2" type="body"/>
          </p:nvPr>
        </p:nvSpPr>
        <p:spPr>
          <a:xfrm>
            <a:off x="3498056" y="2575864"/>
            <a:ext cx="2133000" cy="17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1" name="Google Shape;371;p45"/>
          <p:cNvSpPr txBox="1"/>
          <p:nvPr>
            <p:ph idx="3" type="body"/>
          </p:nvPr>
        </p:nvSpPr>
        <p:spPr>
          <a:xfrm>
            <a:off x="6071591" y="864395"/>
            <a:ext cx="21330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2" name="Google Shape;372;p45"/>
          <p:cNvSpPr txBox="1"/>
          <p:nvPr>
            <p:ph idx="4" type="body"/>
          </p:nvPr>
        </p:nvSpPr>
        <p:spPr>
          <a:xfrm>
            <a:off x="6071591" y="2575864"/>
            <a:ext cx="2133000" cy="17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b="0" i="0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3" name="Google Shape;373;p45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45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45"/>
          <p:cNvSpPr/>
          <p:nvPr/>
        </p:nvSpPr>
        <p:spPr>
          <a:xfrm rot="5400000">
            <a:off x="8101133" y="1401478"/>
            <a:ext cx="1187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A close up of a logo&#10;&#10;Description automatically generated" id="376" name="Google Shape;37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06305" y="-17842"/>
            <a:ext cx="129669" cy="7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2 Opt.B">
  <p:cSld name="8_Data Points x2 Opt.B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6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" name="Google Shape;379;p46"/>
          <p:cNvSpPr txBox="1"/>
          <p:nvPr>
            <p:ph type="title"/>
          </p:nvPr>
        </p:nvSpPr>
        <p:spPr>
          <a:xfrm rot="-5400000">
            <a:off x="-1000050" y="2348999"/>
            <a:ext cx="38517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0" name="Google Shape;380;p46"/>
          <p:cNvSpPr txBox="1"/>
          <p:nvPr>
            <p:ph idx="1" type="body"/>
          </p:nvPr>
        </p:nvSpPr>
        <p:spPr>
          <a:xfrm>
            <a:off x="2223421" y="864396"/>
            <a:ext cx="25617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1" name="Google Shape;381;p46"/>
          <p:cNvSpPr txBox="1"/>
          <p:nvPr>
            <p:ph idx="2" type="body"/>
          </p:nvPr>
        </p:nvSpPr>
        <p:spPr>
          <a:xfrm>
            <a:off x="2223421" y="1718072"/>
            <a:ext cx="25617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2" name="Google Shape;382;p46"/>
          <p:cNvSpPr txBox="1"/>
          <p:nvPr>
            <p:ph idx="3" type="body"/>
          </p:nvPr>
        </p:nvSpPr>
        <p:spPr>
          <a:xfrm>
            <a:off x="2223421" y="2571750"/>
            <a:ext cx="25617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3" name="Google Shape;383;p46"/>
          <p:cNvSpPr txBox="1"/>
          <p:nvPr>
            <p:ph idx="4" type="body"/>
          </p:nvPr>
        </p:nvSpPr>
        <p:spPr>
          <a:xfrm>
            <a:off x="2223421" y="3429000"/>
            <a:ext cx="25617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4" name="Google Shape;384;p46"/>
          <p:cNvSpPr/>
          <p:nvPr>
            <p:ph idx="5" type="pic"/>
          </p:nvPr>
        </p:nvSpPr>
        <p:spPr>
          <a:xfrm>
            <a:off x="5219248" y="864394"/>
            <a:ext cx="2998500" cy="3840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85" name="Google Shape;385;p46"/>
          <p:cNvSpPr txBox="1"/>
          <p:nvPr>
            <p:ph idx="11" type="ftr"/>
          </p:nvPr>
        </p:nvSpPr>
        <p:spPr>
          <a:xfrm>
            <a:off x="2209800" y="4705350"/>
            <a:ext cx="25755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959595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picture containing table, drawing&#10;&#10;Description automatically generated" id="386" name="Google Shape;38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2 Opt.C">
  <p:cSld name="8_Data Points x2 Opt.C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 txBox="1"/>
          <p:nvPr>
            <p:ph idx="1" type="body"/>
          </p:nvPr>
        </p:nvSpPr>
        <p:spPr>
          <a:xfrm>
            <a:off x="495301" y="3004387"/>
            <a:ext cx="17145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 sz="41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9" name="Google Shape;389;p47"/>
          <p:cNvSpPr txBox="1"/>
          <p:nvPr>
            <p:ph idx="2" type="body"/>
          </p:nvPr>
        </p:nvSpPr>
        <p:spPr>
          <a:xfrm>
            <a:off x="495301" y="3858063"/>
            <a:ext cx="17145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0" name="Google Shape;390;p47"/>
          <p:cNvSpPr txBox="1"/>
          <p:nvPr>
            <p:ph idx="3" type="body"/>
          </p:nvPr>
        </p:nvSpPr>
        <p:spPr>
          <a:xfrm>
            <a:off x="2636044" y="3004387"/>
            <a:ext cx="17280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  <a:defRPr sz="41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1" name="Google Shape;391;p47"/>
          <p:cNvSpPr txBox="1"/>
          <p:nvPr>
            <p:ph idx="4" type="body"/>
          </p:nvPr>
        </p:nvSpPr>
        <p:spPr>
          <a:xfrm>
            <a:off x="2636044" y="3866882"/>
            <a:ext cx="17280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2" name="Google Shape;392;p47"/>
          <p:cNvSpPr/>
          <p:nvPr>
            <p:ph idx="5" type="pic"/>
          </p:nvPr>
        </p:nvSpPr>
        <p:spPr>
          <a:xfrm>
            <a:off x="4785122" y="864394"/>
            <a:ext cx="3432600" cy="3840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93" name="Google Shape;393;p47"/>
          <p:cNvSpPr txBox="1"/>
          <p:nvPr>
            <p:ph type="title"/>
          </p:nvPr>
        </p:nvSpPr>
        <p:spPr>
          <a:xfrm>
            <a:off x="495301" y="874787"/>
            <a:ext cx="38727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47"/>
          <p:cNvSpPr/>
          <p:nvPr>
            <p:ph idx="6" type="pic"/>
          </p:nvPr>
        </p:nvSpPr>
        <p:spPr>
          <a:xfrm>
            <a:off x="5219700" y="1279922"/>
            <a:ext cx="2563500" cy="3003000"/>
          </a:xfrm>
          <a:prstGeom prst="rect">
            <a:avLst/>
          </a:prstGeom>
          <a:solidFill>
            <a:srgbClr val="8F8F88"/>
          </a:solidFill>
          <a:ln>
            <a:noFill/>
          </a:ln>
        </p:spPr>
      </p:sp>
      <p:sp>
        <p:nvSpPr>
          <p:cNvPr id="395" name="Google Shape;395;p47"/>
          <p:cNvSpPr txBox="1"/>
          <p:nvPr>
            <p:ph idx="7" type="body"/>
          </p:nvPr>
        </p:nvSpPr>
        <p:spPr>
          <a:xfrm>
            <a:off x="500240" y="1717188"/>
            <a:ext cx="3858900" cy="12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6" name="Google Shape;396;p47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959595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7" name="Google Shape;397;p47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picture containing table, drawing&#10;&#10;Description automatically generated" id="398" name="Google Shape;398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2 Opt.D">
  <p:cSld name="8_Data Points x2 Opt.D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8"/>
          <p:cNvSpPr txBox="1"/>
          <p:nvPr>
            <p:ph idx="1" type="body"/>
          </p:nvPr>
        </p:nvSpPr>
        <p:spPr>
          <a:xfrm>
            <a:off x="495301" y="3004387"/>
            <a:ext cx="17145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 sz="41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1" name="Google Shape;401;p48"/>
          <p:cNvSpPr txBox="1"/>
          <p:nvPr>
            <p:ph idx="2" type="body"/>
          </p:nvPr>
        </p:nvSpPr>
        <p:spPr>
          <a:xfrm>
            <a:off x="495301" y="3858063"/>
            <a:ext cx="17145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2" name="Google Shape;402;p48"/>
          <p:cNvSpPr txBox="1"/>
          <p:nvPr>
            <p:ph idx="3" type="body"/>
          </p:nvPr>
        </p:nvSpPr>
        <p:spPr>
          <a:xfrm>
            <a:off x="2636044" y="3004387"/>
            <a:ext cx="17280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  <a:defRPr sz="41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3" name="Google Shape;403;p48"/>
          <p:cNvSpPr txBox="1"/>
          <p:nvPr>
            <p:ph idx="4" type="body"/>
          </p:nvPr>
        </p:nvSpPr>
        <p:spPr>
          <a:xfrm>
            <a:off x="2636044" y="3866882"/>
            <a:ext cx="17280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4" name="Google Shape;404;p48"/>
          <p:cNvSpPr txBox="1"/>
          <p:nvPr>
            <p:ph type="title"/>
          </p:nvPr>
        </p:nvSpPr>
        <p:spPr>
          <a:xfrm>
            <a:off x="495301" y="874787"/>
            <a:ext cx="38727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5" name="Google Shape;405;p48"/>
          <p:cNvSpPr txBox="1"/>
          <p:nvPr>
            <p:ph idx="5" type="body"/>
          </p:nvPr>
        </p:nvSpPr>
        <p:spPr>
          <a:xfrm>
            <a:off x="500240" y="1717188"/>
            <a:ext cx="3858900" cy="12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6" name="Google Shape;406;p48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959595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7" name="Google Shape;407;p48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" name="Google Shape;408;p48"/>
          <p:cNvSpPr/>
          <p:nvPr>
            <p:ph idx="6" type="pic"/>
          </p:nvPr>
        </p:nvSpPr>
        <p:spPr>
          <a:xfrm>
            <a:off x="4776031" y="853679"/>
            <a:ext cx="3441600" cy="3851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pic>
        <p:nvPicPr>
          <p:cNvPr descr="A picture containing table, drawing&#10;&#10;Description automatically generated" id="409" name="Google Shape;40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3 Opt.A" showMasterSp="0">
  <p:cSld name="8_Data Points x3 Opt.A">
    <p:bg>
      <p:bgPr>
        <a:solidFill>
          <a:schemeClr val="accent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9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2" name="Google Shape;412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9"/>
          <p:cNvSpPr txBox="1"/>
          <p:nvPr>
            <p:ph type="title"/>
          </p:nvPr>
        </p:nvSpPr>
        <p:spPr>
          <a:xfrm>
            <a:off x="495300" y="853679"/>
            <a:ext cx="2158200" cy="34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4" name="Google Shape;414;p49"/>
          <p:cNvSpPr txBox="1"/>
          <p:nvPr>
            <p:ph idx="1" type="body"/>
          </p:nvPr>
        </p:nvSpPr>
        <p:spPr>
          <a:xfrm>
            <a:off x="3070622" y="1285908"/>
            <a:ext cx="17340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13500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5" name="Google Shape;415;p49"/>
          <p:cNvSpPr txBox="1"/>
          <p:nvPr>
            <p:ph idx="2" type="body"/>
          </p:nvPr>
        </p:nvSpPr>
        <p:spPr>
          <a:xfrm>
            <a:off x="3070622" y="2575702"/>
            <a:ext cx="1273200" cy="17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6" name="Google Shape;416;p49"/>
          <p:cNvSpPr txBox="1"/>
          <p:nvPr>
            <p:ph idx="3" type="body"/>
          </p:nvPr>
        </p:nvSpPr>
        <p:spPr>
          <a:xfrm>
            <a:off x="4793458" y="1285908"/>
            <a:ext cx="16770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13500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  <a:defRPr sz="4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7" name="Google Shape;417;p49"/>
          <p:cNvSpPr txBox="1"/>
          <p:nvPr>
            <p:ph idx="4" type="body"/>
          </p:nvPr>
        </p:nvSpPr>
        <p:spPr>
          <a:xfrm>
            <a:off x="4793458" y="2575702"/>
            <a:ext cx="1273200" cy="17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8" name="Google Shape;418;p49"/>
          <p:cNvSpPr txBox="1"/>
          <p:nvPr>
            <p:ph idx="5" type="body"/>
          </p:nvPr>
        </p:nvSpPr>
        <p:spPr>
          <a:xfrm>
            <a:off x="6487783" y="1285908"/>
            <a:ext cx="17472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13500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  <a:defRPr sz="4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9" name="Google Shape;419;p49"/>
          <p:cNvSpPr txBox="1"/>
          <p:nvPr>
            <p:ph idx="6" type="body"/>
          </p:nvPr>
        </p:nvSpPr>
        <p:spPr>
          <a:xfrm>
            <a:off x="6487783" y="2575702"/>
            <a:ext cx="12792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0" name="Google Shape;420;p49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49"/>
          <p:cNvSpPr/>
          <p:nvPr/>
        </p:nvSpPr>
        <p:spPr>
          <a:xfrm rot="5400000">
            <a:off x="8101133" y="1401478"/>
            <a:ext cx="1187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A close up of a logo&#10;&#10;Description automatically generated" id="422" name="Google Shape;42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06305" y="-17842"/>
            <a:ext cx="129669" cy="7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3 Opt.B">
  <p:cSld name="8_Data Points x3 Opt.B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0"/>
          <p:cNvSpPr/>
          <p:nvPr>
            <p:ph idx="2" type="pic"/>
          </p:nvPr>
        </p:nvSpPr>
        <p:spPr>
          <a:xfrm>
            <a:off x="1801459" y="864394"/>
            <a:ext cx="2994600" cy="3840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25" name="Google Shape;425;p50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50"/>
          <p:cNvSpPr txBox="1"/>
          <p:nvPr>
            <p:ph type="title"/>
          </p:nvPr>
        </p:nvSpPr>
        <p:spPr>
          <a:xfrm rot="-5400000">
            <a:off x="-1000049" y="2348999"/>
            <a:ext cx="38517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50"/>
          <p:cNvSpPr txBox="1"/>
          <p:nvPr>
            <p:ph idx="1" type="body"/>
          </p:nvPr>
        </p:nvSpPr>
        <p:spPr>
          <a:xfrm>
            <a:off x="5222213" y="744344"/>
            <a:ext cx="25575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 sz="41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8" name="Google Shape;428;p50"/>
          <p:cNvSpPr txBox="1"/>
          <p:nvPr>
            <p:ph idx="3" type="body"/>
          </p:nvPr>
        </p:nvSpPr>
        <p:spPr>
          <a:xfrm>
            <a:off x="5222214" y="1283494"/>
            <a:ext cx="25575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9" name="Google Shape;429;p50"/>
          <p:cNvSpPr txBox="1"/>
          <p:nvPr>
            <p:ph idx="4" type="body"/>
          </p:nvPr>
        </p:nvSpPr>
        <p:spPr>
          <a:xfrm>
            <a:off x="5222213" y="2038217"/>
            <a:ext cx="25575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  <a:defRPr sz="41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0" name="Google Shape;430;p50"/>
          <p:cNvSpPr txBox="1"/>
          <p:nvPr>
            <p:ph idx="5" type="body"/>
          </p:nvPr>
        </p:nvSpPr>
        <p:spPr>
          <a:xfrm>
            <a:off x="5222214" y="2574523"/>
            <a:ext cx="255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1" name="Google Shape;431;p50"/>
          <p:cNvSpPr txBox="1"/>
          <p:nvPr>
            <p:ph idx="6" type="body"/>
          </p:nvPr>
        </p:nvSpPr>
        <p:spPr>
          <a:xfrm>
            <a:off x="5222213" y="3311303"/>
            <a:ext cx="25575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  <a:defRPr sz="41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2" name="Google Shape;432;p50"/>
          <p:cNvSpPr txBox="1"/>
          <p:nvPr>
            <p:ph idx="7" type="body"/>
          </p:nvPr>
        </p:nvSpPr>
        <p:spPr>
          <a:xfrm>
            <a:off x="5222214" y="3854459"/>
            <a:ext cx="25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3" name="Google Shape;433;p50"/>
          <p:cNvSpPr txBox="1"/>
          <p:nvPr>
            <p:ph idx="11" type="ftr"/>
          </p:nvPr>
        </p:nvSpPr>
        <p:spPr>
          <a:xfrm>
            <a:off x="5222214" y="4720827"/>
            <a:ext cx="30861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959595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picture containing table, drawing&#10;&#10;Description automatically generated" id="434" name="Google Shape;434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3 Opt.C">
  <p:cSld name="8_Data Points x3 Opt.C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1"/>
          <p:cNvSpPr txBox="1"/>
          <p:nvPr>
            <p:ph idx="1" type="body"/>
          </p:nvPr>
        </p:nvSpPr>
        <p:spPr>
          <a:xfrm>
            <a:off x="500240" y="3006506"/>
            <a:ext cx="1287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300"/>
              <a:buNone/>
              <a:defRPr sz="33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7" name="Google Shape;437;p51"/>
          <p:cNvSpPr txBox="1"/>
          <p:nvPr>
            <p:ph idx="2" type="body"/>
          </p:nvPr>
        </p:nvSpPr>
        <p:spPr>
          <a:xfrm>
            <a:off x="500240" y="3862063"/>
            <a:ext cx="1287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8" name="Google Shape;438;p51"/>
          <p:cNvSpPr txBox="1"/>
          <p:nvPr>
            <p:ph idx="3" type="body"/>
          </p:nvPr>
        </p:nvSpPr>
        <p:spPr>
          <a:xfrm>
            <a:off x="2206553" y="3006506"/>
            <a:ext cx="1287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  <a:defRPr sz="33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9" name="Google Shape;439;p51"/>
          <p:cNvSpPr txBox="1"/>
          <p:nvPr>
            <p:ph idx="4" type="body"/>
          </p:nvPr>
        </p:nvSpPr>
        <p:spPr>
          <a:xfrm>
            <a:off x="2216518" y="3862063"/>
            <a:ext cx="1287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0" name="Google Shape;440;p51"/>
          <p:cNvSpPr/>
          <p:nvPr>
            <p:ph idx="5" type="pic"/>
          </p:nvPr>
        </p:nvSpPr>
        <p:spPr>
          <a:xfrm>
            <a:off x="6073379" y="864394"/>
            <a:ext cx="2144400" cy="3840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41" name="Google Shape;441;p51"/>
          <p:cNvSpPr txBox="1"/>
          <p:nvPr>
            <p:ph idx="6" type="body"/>
          </p:nvPr>
        </p:nvSpPr>
        <p:spPr>
          <a:xfrm>
            <a:off x="3934698" y="3006506"/>
            <a:ext cx="1287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  <a:defRPr sz="33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2" name="Google Shape;442;p51"/>
          <p:cNvSpPr txBox="1"/>
          <p:nvPr>
            <p:ph idx="7" type="body"/>
          </p:nvPr>
        </p:nvSpPr>
        <p:spPr>
          <a:xfrm>
            <a:off x="3934697" y="3862063"/>
            <a:ext cx="1287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3" name="Google Shape;443;p51"/>
          <p:cNvSpPr txBox="1"/>
          <p:nvPr>
            <p:ph type="title"/>
          </p:nvPr>
        </p:nvSpPr>
        <p:spPr>
          <a:xfrm>
            <a:off x="500240" y="864396"/>
            <a:ext cx="47184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51"/>
          <p:cNvSpPr txBox="1"/>
          <p:nvPr>
            <p:ph idx="8" type="body"/>
          </p:nvPr>
        </p:nvSpPr>
        <p:spPr>
          <a:xfrm>
            <a:off x="500240" y="1718072"/>
            <a:ext cx="47184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5" name="Google Shape;445;p51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959595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6" name="Google Shape;446;p51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picture containing table, drawing&#10;&#10;Description automatically generated" id="447" name="Google Shape;447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4 Opt.A" showMasterSp="0">
  <p:cSld name="8_Data Points x4 Opt.A">
    <p:bg>
      <p:bgPr>
        <a:solidFill>
          <a:schemeClr val="accent1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2"/>
          <p:cNvSpPr txBox="1"/>
          <p:nvPr>
            <p:ph type="title"/>
          </p:nvPr>
        </p:nvSpPr>
        <p:spPr>
          <a:xfrm>
            <a:off x="495300" y="853679"/>
            <a:ext cx="2576400" cy="34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1" name="Google Shape;451;p52"/>
          <p:cNvSpPr txBox="1"/>
          <p:nvPr>
            <p:ph idx="1" type="body"/>
          </p:nvPr>
        </p:nvSpPr>
        <p:spPr>
          <a:xfrm>
            <a:off x="3508292" y="853679"/>
            <a:ext cx="1706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13500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2" name="Google Shape;452;p52"/>
          <p:cNvSpPr txBox="1"/>
          <p:nvPr>
            <p:ph idx="2" type="body"/>
          </p:nvPr>
        </p:nvSpPr>
        <p:spPr>
          <a:xfrm>
            <a:off x="3508292" y="1722836"/>
            <a:ext cx="1706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3" name="Google Shape;453;p52"/>
          <p:cNvSpPr txBox="1"/>
          <p:nvPr>
            <p:ph idx="3" type="body"/>
          </p:nvPr>
        </p:nvSpPr>
        <p:spPr>
          <a:xfrm>
            <a:off x="5658683" y="853679"/>
            <a:ext cx="1706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13500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  <a:defRPr sz="4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4" name="Google Shape;454;p52"/>
          <p:cNvSpPr txBox="1"/>
          <p:nvPr>
            <p:ph idx="4" type="body"/>
          </p:nvPr>
        </p:nvSpPr>
        <p:spPr>
          <a:xfrm>
            <a:off x="5658683" y="1722836"/>
            <a:ext cx="1706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5" name="Google Shape;455;p52"/>
          <p:cNvSpPr txBox="1"/>
          <p:nvPr>
            <p:ph idx="5" type="body"/>
          </p:nvPr>
        </p:nvSpPr>
        <p:spPr>
          <a:xfrm>
            <a:off x="3508292" y="2594786"/>
            <a:ext cx="1706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13500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  <a:defRPr sz="4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6" name="Google Shape;456;p52"/>
          <p:cNvSpPr txBox="1"/>
          <p:nvPr>
            <p:ph idx="6" type="body"/>
          </p:nvPr>
        </p:nvSpPr>
        <p:spPr>
          <a:xfrm>
            <a:off x="3508292" y="3448463"/>
            <a:ext cx="1706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7" name="Google Shape;457;p52"/>
          <p:cNvSpPr txBox="1"/>
          <p:nvPr>
            <p:ph idx="7" type="body"/>
          </p:nvPr>
        </p:nvSpPr>
        <p:spPr>
          <a:xfrm>
            <a:off x="5658683" y="2587642"/>
            <a:ext cx="1706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  <a:defRPr sz="4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8" name="Google Shape;458;p52"/>
          <p:cNvSpPr txBox="1"/>
          <p:nvPr>
            <p:ph idx="8" type="body"/>
          </p:nvPr>
        </p:nvSpPr>
        <p:spPr>
          <a:xfrm>
            <a:off x="5658683" y="3448463"/>
            <a:ext cx="1706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9" name="Google Shape;459;p52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0" name="Google Shape;460;p52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1" name="Google Shape;461;p52"/>
          <p:cNvSpPr/>
          <p:nvPr/>
        </p:nvSpPr>
        <p:spPr>
          <a:xfrm rot="5400000">
            <a:off x="8101133" y="1401478"/>
            <a:ext cx="1187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A close up of a logo&#10;&#10;Description automatically generated" id="462" name="Google Shape;46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06305" y="-17842"/>
            <a:ext cx="129669" cy="7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4 Opt.B" showMasterSp="0">
  <p:cSld name="8_Data Points x4 Opt.B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"/>
          <p:cNvSpPr/>
          <p:nvPr/>
        </p:nvSpPr>
        <p:spPr>
          <a:xfrm>
            <a:off x="5212556" y="0"/>
            <a:ext cx="3931500" cy="470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53"/>
          <p:cNvSpPr txBox="1"/>
          <p:nvPr>
            <p:ph type="title"/>
          </p:nvPr>
        </p:nvSpPr>
        <p:spPr>
          <a:xfrm>
            <a:off x="495300" y="864395"/>
            <a:ext cx="42756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6" name="Google Shape;466;p53"/>
          <p:cNvSpPr txBox="1"/>
          <p:nvPr>
            <p:ph idx="1" type="body"/>
          </p:nvPr>
        </p:nvSpPr>
        <p:spPr>
          <a:xfrm>
            <a:off x="933717" y="2113518"/>
            <a:ext cx="170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38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7" name="Google Shape;467;p53"/>
          <p:cNvSpPr txBox="1"/>
          <p:nvPr>
            <p:ph idx="2" type="body"/>
          </p:nvPr>
        </p:nvSpPr>
        <p:spPr>
          <a:xfrm>
            <a:off x="933717" y="2582947"/>
            <a:ext cx="17064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8" name="Google Shape;468;p53"/>
          <p:cNvSpPr txBox="1"/>
          <p:nvPr>
            <p:ph idx="3" type="body"/>
          </p:nvPr>
        </p:nvSpPr>
        <p:spPr>
          <a:xfrm>
            <a:off x="3078927" y="2107493"/>
            <a:ext cx="17064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9" name="Google Shape;469;p53"/>
          <p:cNvSpPr txBox="1"/>
          <p:nvPr>
            <p:ph idx="4" type="body"/>
          </p:nvPr>
        </p:nvSpPr>
        <p:spPr>
          <a:xfrm>
            <a:off x="3078927" y="2569965"/>
            <a:ext cx="17064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0" name="Google Shape;470;p53"/>
          <p:cNvSpPr/>
          <p:nvPr>
            <p:ph idx="5" type="pic"/>
          </p:nvPr>
        </p:nvSpPr>
        <p:spPr>
          <a:xfrm>
            <a:off x="5638799" y="864394"/>
            <a:ext cx="2568300" cy="34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71" name="Google Shape;471;p53"/>
          <p:cNvSpPr txBox="1"/>
          <p:nvPr>
            <p:ph idx="6" type="body"/>
          </p:nvPr>
        </p:nvSpPr>
        <p:spPr>
          <a:xfrm>
            <a:off x="933717" y="3386547"/>
            <a:ext cx="17064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2" name="Google Shape;472;p53"/>
          <p:cNvSpPr txBox="1"/>
          <p:nvPr>
            <p:ph idx="7" type="body"/>
          </p:nvPr>
        </p:nvSpPr>
        <p:spPr>
          <a:xfrm>
            <a:off x="933717" y="3851672"/>
            <a:ext cx="17064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473" name="Google Shape;47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3"/>
          <p:cNvSpPr txBox="1"/>
          <p:nvPr>
            <p:ph idx="8" type="body"/>
          </p:nvPr>
        </p:nvSpPr>
        <p:spPr>
          <a:xfrm>
            <a:off x="3078927" y="3386547"/>
            <a:ext cx="17064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3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143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Char char="•"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5" name="Google Shape;475;p53"/>
          <p:cNvSpPr txBox="1"/>
          <p:nvPr>
            <p:ph idx="9" type="body"/>
          </p:nvPr>
        </p:nvSpPr>
        <p:spPr>
          <a:xfrm>
            <a:off x="3078927" y="3851672"/>
            <a:ext cx="17064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6" name="Google Shape;476;p53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959595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7" name="Google Shape;477;p53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8" name="Google Shape;478;p53"/>
          <p:cNvSpPr/>
          <p:nvPr/>
        </p:nvSpPr>
        <p:spPr>
          <a:xfrm rot="5400000">
            <a:off x="8101133" y="1401478"/>
            <a:ext cx="1187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A close up of a logo&#10;&#10;Description automatically generated" id="479" name="Google Shape;47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8642450" y="3531002"/>
            <a:ext cx="129669" cy="7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4 Opt.C" showMasterSp="0">
  <p:cSld name="8_Data Points x4 Opt.C">
    <p:bg>
      <p:bgPr>
        <a:solidFill>
          <a:schemeClr val="accent1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4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2" name="Google Shape;48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4"/>
          <p:cNvSpPr txBox="1"/>
          <p:nvPr>
            <p:ph type="title"/>
          </p:nvPr>
        </p:nvSpPr>
        <p:spPr>
          <a:xfrm>
            <a:off x="495300" y="853679"/>
            <a:ext cx="38409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4" name="Google Shape;484;p54"/>
          <p:cNvSpPr txBox="1"/>
          <p:nvPr>
            <p:ph idx="1" type="body"/>
          </p:nvPr>
        </p:nvSpPr>
        <p:spPr>
          <a:xfrm>
            <a:off x="495300" y="2995052"/>
            <a:ext cx="1706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13500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5" name="Google Shape;485;p54"/>
          <p:cNvSpPr txBox="1"/>
          <p:nvPr>
            <p:ph idx="2" type="body"/>
          </p:nvPr>
        </p:nvSpPr>
        <p:spPr>
          <a:xfrm>
            <a:off x="495300" y="3848729"/>
            <a:ext cx="1706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6" name="Google Shape;486;p54"/>
          <p:cNvSpPr txBox="1"/>
          <p:nvPr>
            <p:ph idx="3" type="body"/>
          </p:nvPr>
        </p:nvSpPr>
        <p:spPr>
          <a:xfrm>
            <a:off x="2658387" y="2995052"/>
            <a:ext cx="1706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13500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Arial"/>
              <a:buNone/>
              <a:defRPr sz="3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7" name="Google Shape;487;p54"/>
          <p:cNvSpPr txBox="1"/>
          <p:nvPr>
            <p:ph idx="4" type="body"/>
          </p:nvPr>
        </p:nvSpPr>
        <p:spPr>
          <a:xfrm>
            <a:off x="2658387" y="3848729"/>
            <a:ext cx="1706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8" name="Google Shape;488;p54"/>
          <p:cNvSpPr txBox="1"/>
          <p:nvPr>
            <p:ph idx="5" type="body"/>
          </p:nvPr>
        </p:nvSpPr>
        <p:spPr>
          <a:xfrm>
            <a:off x="4778828" y="2995052"/>
            <a:ext cx="1706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13500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Arial"/>
              <a:buNone/>
              <a:defRPr sz="3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9" name="Google Shape;489;p54"/>
          <p:cNvSpPr txBox="1"/>
          <p:nvPr>
            <p:ph idx="6" type="body"/>
          </p:nvPr>
        </p:nvSpPr>
        <p:spPr>
          <a:xfrm>
            <a:off x="4778828" y="3848729"/>
            <a:ext cx="1706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0" name="Google Shape;490;p54"/>
          <p:cNvSpPr txBox="1"/>
          <p:nvPr>
            <p:ph idx="7" type="body"/>
          </p:nvPr>
        </p:nvSpPr>
        <p:spPr>
          <a:xfrm>
            <a:off x="6935156" y="2995052"/>
            <a:ext cx="1706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Arial"/>
              <a:buNone/>
              <a:defRPr sz="3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1" name="Google Shape;491;p54"/>
          <p:cNvSpPr txBox="1"/>
          <p:nvPr>
            <p:ph idx="8" type="body"/>
          </p:nvPr>
        </p:nvSpPr>
        <p:spPr>
          <a:xfrm>
            <a:off x="6935156" y="3848729"/>
            <a:ext cx="1706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2" name="Google Shape;492;p54"/>
          <p:cNvSpPr txBox="1"/>
          <p:nvPr>
            <p:ph idx="9" type="body"/>
          </p:nvPr>
        </p:nvSpPr>
        <p:spPr>
          <a:xfrm>
            <a:off x="495300" y="1718072"/>
            <a:ext cx="34290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3" name="Google Shape;493;p54"/>
          <p:cNvSpPr/>
          <p:nvPr>
            <p:ph idx="13" type="pic"/>
          </p:nvPr>
        </p:nvSpPr>
        <p:spPr>
          <a:xfrm>
            <a:off x="4785122" y="853678"/>
            <a:ext cx="3432600" cy="21408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94" name="Google Shape;494;p54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5" name="Google Shape;495;p54"/>
          <p:cNvSpPr/>
          <p:nvPr/>
        </p:nvSpPr>
        <p:spPr>
          <a:xfrm rot="5400000">
            <a:off x="8101133" y="1401478"/>
            <a:ext cx="1187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A close up of a logo&#10;&#10;Description automatically generated" id="496" name="Google Shape;49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06305" y="-17842"/>
            <a:ext cx="129669" cy="7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5 Opt.A" showMasterSp="0">
  <p:cSld name="8_Data Points x5 Opt.A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5"/>
          <p:cNvSpPr/>
          <p:nvPr/>
        </p:nvSpPr>
        <p:spPr>
          <a:xfrm>
            <a:off x="5638800" y="0"/>
            <a:ext cx="3505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5"/>
          <p:cNvSpPr txBox="1"/>
          <p:nvPr>
            <p:ph type="title"/>
          </p:nvPr>
        </p:nvSpPr>
        <p:spPr>
          <a:xfrm>
            <a:off x="495300" y="864395"/>
            <a:ext cx="42900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0" name="Google Shape;500;p55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1" name="Google Shape;501;p55"/>
          <p:cNvSpPr txBox="1"/>
          <p:nvPr>
            <p:ph idx="1" type="body"/>
          </p:nvPr>
        </p:nvSpPr>
        <p:spPr>
          <a:xfrm>
            <a:off x="926306" y="2022539"/>
            <a:ext cx="21270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 sz="41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2" name="Google Shape;502;p55"/>
          <p:cNvSpPr txBox="1"/>
          <p:nvPr>
            <p:ph idx="2" type="body"/>
          </p:nvPr>
        </p:nvSpPr>
        <p:spPr>
          <a:xfrm>
            <a:off x="926306" y="2582947"/>
            <a:ext cx="21270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3" name="Google Shape;503;p55"/>
          <p:cNvSpPr txBox="1"/>
          <p:nvPr>
            <p:ph idx="3" type="body"/>
          </p:nvPr>
        </p:nvSpPr>
        <p:spPr>
          <a:xfrm>
            <a:off x="3078927" y="2022539"/>
            <a:ext cx="21270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  <a:defRPr sz="41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4" name="Google Shape;504;p55"/>
          <p:cNvSpPr txBox="1"/>
          <p:nvPr>
            <p:ph idx="4" type="body"/>
          </p:nvPr>
        </p:nvSpPr>
        <p:spPr>
          <a:xfrm>
            <a:off x="3078927" y="2569965"/>
            <a:ext cx="21270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5" name="Google Shape;505;p55"/>
          <p:cNvSpPr txBox="1"/>
          <p:nvPr>
            <p:ph idx="5" type="body"/>
          </p:nvPr>
        </p:nvSpPr>
        <p:spPr>
          <a:xfrm>
            <a:off x="926306" y="3281041"/>
            <a:ext cx="21270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  <a:defRPr sz="41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6" name="Google Shape;506;p55"/>
          <p:cNvSpPr txBox="1"/>
          <p:nvPr>
            <p:ph idx="6" type="body"/>
          </p:nvPr>
        </p:nvSpPr>
        <p:spPr>
          <a:xfrm>
            <a:off x="926306" y="3851672"/>
            <a:ext cx="21270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507" name="Google Shape;507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5"/>
          <p:cNvSpPr txBox="1"/>
          <p:nvPr>
            <p:ph idx="7" type="body"/>
          </p:nvPr>
        </p:nvSpPr>
        <p:spPr>
          <a:xfrm>
            <a:off x="3078927" y="3280946"/>
            <a:ext cx="21270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 sz="4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143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Char char="•"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9" name="Google Shape;509;p55"/>
          <p:cNvSpPr txBox="1"/>
          <p:nvPr>
            <p:ph idx="8" type="body"/>
          </p:nvPr>
        </p:nvSpPr>
        <p:spPr>
          <a:xfrm>
            <a:off x="3078927" y="3851672"/>
            <a:ext cx="21270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0" name="Google Shape;510;p55"/>
          <p:cNvSpPr txBox="1"/>
          <p:nvPr>
            <p:ph idx="9" type="body"/>
          </p:nvPr>
        </p:nvSpPr>
        <p:spPr>
          <a:xfrm>
            <a:off x="6065044" y="1718072"/>
            <a:ext cx="25821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2pPr>
            <a:lvl3pPr indent="-571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5400"/>
              <a:buChar char="•"/>
              <a:defRPr sz="54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5400"/>
              <a:buNone/>
              <a:defRPr sz="54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1" name="Google Shape;511;p55"/>
          <p:cNvSpPr txBox="1"/>
          <p:nvPr>
            <p:ph idx="13" type="body"/>
          </p:nvPr>
        </p:nvSpPr>
        <p:spPr>
          <a:xfrm>
            <a:off x="6066055" y="2582947"/>
            <a:ext cx="2582100" cy="16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50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2" name="Google Shape;512;p55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959595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3" name="Google Shape;513;p55"/>
          <p:cNvSpPr/>
          <p:nvPr/>
        </p:nvSpPr>
        <p:spPr>
          <a:xfrm rot="5400000">
            <a:off x="8101133" y="1401478"/>
            <a:ext cx="1187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A close up of a logo&#10;&#10;Description automatically generated" id="514" name="Google Shape;51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8642450" y="3959249"/>
            <a:ext cx="129669" cy="7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5 Opt.B" showMasterSp="0">
  <p:cSld name="8_Data Points x5 Opt.B">
    <p:bg>
      <p:bgPr>
        <a:solidFill>
          <a:schemeClr val="accent1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6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7" name="Google Shape;517;p56"/>
          <p:cNvSpPr txBox="1"/>
          <p:nvPr>
            <p:ph type="title"/>
          </p:nvPr>
        </p:nvSpPr>
        <p:spPr>
          <a:xfrm>
            <a:off x="4351089" y="853678"/>
            <a:ext cx="38667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8" name="Google Shape;518;p56"/>
          <p:cNvSpPr txBox="1"/>
          <p:nvPr>
            <p:ph idx="1" type="body"/>
          </p:nvPr>
        </p:nvSpPr>
        <p:spPr>
          <a:xfrm>
            <a:off x="498763" y="2994422"/>
            <a:ext cx="1287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13500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9" name="Google Shape;519;p56"/>
          <p:cNvSpPr txBox="1"/>
          <p:nvPr>
            <p:ph idx="2" type="body"/>
          </p:nvPr>
        </p:nvSpPr>
        <p:spPr>
          <a:xfrm>
            <a:off x="498764" y="3448767"/>
            <a:ext cx="12849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0" name="Google Shape;520;p56"/>
          <p:cNvSpPr txBox="1"/>
          <p:nvPr>
            <p:ph idx="3" type="body"/>
          </p:nvPr>
        </p:nvSpPr>
        <p:spPr>
          <a:xfrm>
            <a:off x="2209800" y="2994422"/>
            <a:ext cx="1287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13500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1" name="Google Shape;521;p56"/>
          <p:cNvSpPr txBox="1"/>
          <p:nvPr>
            <p:ph idx="4" type="body"/>
          </p:nvPr>
        </p:nvSpPr>
        <p:spPr>
          <a:xfrm>
            <a:off x="2209800" y="3448767"/>
            <a:ext cx="12885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2" name="Google Shape;522;p56"/>
          <p:cNvSpPr txBox="1"/>
          <p:nvPr>
            <p:ph idx="5" type="body"/>
          </p:nvPr>
        </p:nvSpPr>
        <p:spPr>
          <a:xfrm>
            <a:off x="3939545" y="2994422"/>
            <a:ext cx="1287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54000" lIns="0" spcFirstLastPara="1" rIns="13500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3" name="Google Shape;523;p56"/>
          <p:cNvSpPr txBox="1"/>
          <p:nvPr>
            <p:ph idx="6" type="body"/>
          </p:nvPr>
        </p:nvSpPr>
        <p:spPr>
          <a:xfrm>
            <a:off x="3939545" y="3433917"/>
            <a:ext cx="12885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4" name="Google Shape;524;p56"/>
          <p:cNvSpPr txBox="1"/>
          <p:nvPr>
            <p:ph idx="7" type="body"/>
          </p:nvPr>
        </p:nvSpPr>
        <p:spPr>
          <a:xfrm>
            <a:off x="5647858" y="2982198"/>
            <a:ext cx="12879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5" name="Google Shape;525;p56"/>
          <p:cNvSpPr txBox="1"/>
          <p:nvPr>
            <p:ph idx="8" type="body"/>
          </p:nvPr>
        </p:nvSpPr>
        <p:spPr>
          <a:xfrm>
            <a:off x="5647857" y="3426605"/>
            <a:ext cx="1286400" cy="12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6" name="Google Shape;526;p56"/>
          <p:cNvSpPr txBox="1"/>
          <p:nvPr>
            <p:ph idx="9" type="body"/>
          </p:nvPr>
        </p:nvSpPr>
        <p:spPr>
          <a:xfrm>
            <a:off x="7353300" y="2982198"/>
            <a:ext cx="12879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7" name="Google Shape;527;p56"/>
          <p:cNvSpPr txBox="1"/>
          <p:nvPr>
            <p:ph idx="13" type="body"/>
          </p:nvPr>
        </p:nvSpPr>
        <p:spPr>
          <a:xfrm>
            <a:off x="7353299" y="3431308"/>
            <a:ext cx="1292100" cy="12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3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528" name="Google Shape;528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6"/>
          <p:cNvSpPr/>
          <p:nvPr>
            <p:ph idx="14" type="pic"/>
          </p:nvPr>
        </p:nvSpPr>
        <p:spPr>
          <a:xfrm>
            <a:off x="502801" y="445868"/>
            <a:ext cx="3432600" cy="2122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30" name="Google Shape;530;p56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1" name="Google Shape;531;p56"/>
          <p:cNvSpPr/>
          <p:nvPr/>
        </p:nvSpPr>
        <p:spPr>
          <a:xfrm rot="5400000">
            <a:off x="8101133" y="1401478"/>
            <a:ext cx="1187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A close up of a logo&#10;&#10;Description automatically generated" id="532" name="Google Shape;53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662094" y="-17841"/>
            <a:ext cx="129669" cy="7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6 Opt.A" showMasterSp="0">
  <p:cSld name="8_Data Points x6 Opt.A">
    <p:bg>
      <p:bgPr>
        <a:solidFill>
          <a:schemeClr val="accent1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7"/>
          <p:cNvSpPr txBox="1"/>
          <p:nvPr>
            <p:ph type="title"/>
          </p:nvPr>
        </p:nvSpPr>
        <p:spPr>
          <a:xfrm>
            <a:off x="495300" y="864395"/>
            <a:ext cx="68580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5" name="Google Shape;535;p57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6" name="Google Shape;536;p57"/>
          <p:cNvSpPr txBox="1"/>
          <p:nvPr>
            <p:ph idx="1" type="body"/>
          </p:nvPr>
        </p:nvSpPr>
        <p:spPr>
          <a:xfrm>
            <a:off x="936335" y="1981853"/>
            <a:ext cx="170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7" name="Google Shape;537;p57"/>
          <p:cNvSpPr txBox="1"/>
          <p:nvPr>
            <p:ph idx="2" type="body"/>
          </p:nvPr>
        </p:nvSpPr>
        <p:spPr>
          <a:xfrm>
            <a:off x="936335" y="2580237"/>
            <a:ext cx="17064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8" name="Google Shape;538;p57"/>
          <p:cNvSpPr txBox="1"/>
          <p:nvPr>
            <p:ph idx="3" type="body"/>
          </p:nvPr>
        </p:nvSpPr>
        <p:spPr>
          <a:xfrm>
            <a:off x="3507819" y="1981853"/>
            <a:ext cx="170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  <a:defRPr sz="4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9" name="Google Shape;539;p57"/>
          <p:cNvSpPr txBox="1"/>
          <p:nvPr>
            <p:ph idx="4" type="body"/>
          </p:nvPr>
        </p:nvSpPr>
        <p:spPr>
          <a:xfrm>
            <a:off x="3507819" y="2580237"/>
            <a:ext cx="17064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40" name="Google Shape;540;p57"/>
          <p:cNvSpPr txBox="1"/>
          <p:nvPr>
            <p:ph idx="5" type="body"/>
          </p:nvPr>
        </p:nvSpPr>
        <p:spPr>
          <a:xfrm>
            <a:off x="6073144" y="1981853"/>
            <a:ext cx="170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  <a:defRPr sz="4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41" name="Google Shape;541;p57"/>
          <p:cNvSpPr txBox="1"/>
          <p:nvPr>
            <p:ph idx="6" type="body"/>
          </p:nvPr>
        </p:nvSpPr>
        <p:spPr>
          <a:xfrm>
            <a:off x="6073144" y="2580237"/>
            <a:ext cx="17064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42" name="Google Shape;542;p57"/>
          <p:cNvSpPr txBox="1"/>
          <p:nvPr>
            <p:ph idx="7" type="body"/>
          </p:nvPr>
        </p:nvSpPr>
        <p:spPr>
          <a:xfrm>
            <a:off x="936335" y="3262473"/>
            <a:ext cx="170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143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Char char="•"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43" name="Google Shape;543;p57"/>
          <p:cNvSpPr txBox="1"/>
          <p:nvPr>
            <p:ph idx="8" type="body"/>
          </p:nvPr>
        </p:nvSpPr>
        <p:spPr>
          <a:xfrm>
            <a:off x="936335" y="3859406"/>
            <a:ext cx="17064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44" name="Google Shape;544;p57"/>
          <p:cNvSpPr txBox="1"/>
          <p:nvPr>
            <p:ph idx="9" type="body"/>
          </p:nvPr>
        </p:nvSpPr>
        <p:spPr>
          <a:xfrm>
            <a:off x="3507819" y="3262473"/>
            <a:ext cx="170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  <a:defRPr sz="4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45" name="Google Shape;545;p57"/>
          <p:cNvSpPr txBox="1"/>
          <p:nvPr>
            <p:ph idx="13" type="body"/>
          </p:nvPr>
        </p:nvSpPr>
        <p:spPr>
          <a:xfrm>
            <a:off x="3507819" y="3859406"/>
            <a:ext cx="17064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46" name="Google Shape;546;p57"/>
          <p:cNvSpPr txBox="1"/>
          <p:nvPr>
            <p:ph idx="14" type="body"/>
          </p:nvPr>
        </p:nvSpPr>
        <p:spPr>
          <a:xfrm>
            <a:off x="6073144" y="3262473"/>
            <a:ext cx="170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  <a:defRPr sz="4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47" name="Google Shape;547;p57"/>
          <p:cNvSpPr txBox="1"/>
          <p:nvPr>
            <p:ph idx="15" type="body"/>
          </p:nvPr>
        </p:nvSpPr>
        <p:spPr>
          <a:xfrm>
            <a:off x="6073144" y="3859406"/>
            <a:ext cx="17064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48" name="Google Shape;548;p57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9" name="Google Shape;549;p57"/>
          <p:cNvSpPr/>
          <p:nvPr/>
        </p:nvSpPr>
        <p:spPr>
          <a:xfrm rot="5400000">
            <a:off x="8101133" y="1401478"/>
            <a:ext cx="1187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50" name="Google Shape;550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551" name="Google Shape;55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06305" y="-17842"/>
            <a:ext cx="129669" cy="7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6 Opt.B">
  <p:cSld name="8_Data Points x6 Opt.B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8"/>
          <p:cNvSpPr/>
          <p:nvPr/>
        </p:nvSpPr>
        <p:spPr>
          <a:xfrm>
            <a:off x="-1" y="2140743"/>
            <a:ext cx="3932100" cy="300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58"/>
          <p:cNvSpPr txBox="1"/>
          <p:nvPr>
            <p:ph type="title"/>
          </p:nvPr>
        </p:nvSpPr>
        <p:spPr>
          <a:xfrm>
            <a:off x="495300" y="864395"/>
            <a:ext cx="34368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5" name="Google Shape;555;p58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6" name="Google Shape;556;p58"/>
          <p:cNvSpPr txBox="1"/>
          <p:nvPr>
            <p:ph idx="1" type="body"/>
          </p:nvPr>
        </p:nvSpPr>
        <p:spPr>
          <a:xfrm>
            <a:off x="4362587" y="742523"/>
            <a:ext cx="17091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38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57" name="Google Shape;557;p58"/>
          <p:cNvSpPr txBox="1"/>
          <p:nvPr>
            <p:ph idx="2" type="body"/>
          </p:nvPr>
        </p:nvSpPr>
        <p:spPr>
          <a:xfrm>
            <a:off x="4362587" y="1299454"/>
            <a:ext cx="17091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58" name="Google Shape;558;p58"/>
          <p:cNvSpPr txBox="1"/>
          <p:nvPr>
            <p:ph idx="3" type="body"/>
          </p:nvPr>
        </p:nvSpPr>
        <p:spPr>
          <a:xfrm>
            <a:off x="6486525" y="742523"/>
            <a:ext cx="17091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59" name="Google Shape;559;p58"/>
          <p:cNvSpPr txBox="1"/>
          <p:nvPr>
            <p:ph idx="4" type="body"/>
          </p:nvPr>
        </p:nvSpPr>
        <p:spPr>
          <a:xfrm>
            <a:off x="6486525" y="1286473"/>
            <a:ext cx="17091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0" name="Google Shape;560;p58"/>
          <p:cNvSpPr/>
          <p:nvPr>
            <p:ph idx="5" type="pic"/>
          </p:nvPr>
        </p:nvSpPr>
        <p:spPr>
          <a:xfrm>
            <a:off x="929878" y="2568180"/>
            <a:ext cx="2568300" cy="2137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61" name="Google Shape;561;p58"/>
          <p:cNvSpPr txBox="1"/>
          <p:nvPr>
            <p:ph idx="6" type="body"/>
          </p:nvPr>
        </p:nvSpPr>
        <p:spPr>
          <a:xfrm>
            <a:off x="4362587" y="2020321"/>
            <a:ext cx="17091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2" name="Google Shape;562;p58"/>
          <p:cNvSpPr txBox="1"/>
          <p:nvPr>
            <p:ph idx="7" type="body"/>
          </p:nvPr>
        </p:nvSpPr>
        <p:spPr>
          <a:xfrm>
            <a:off x="4362587" y="2568180"/>
            <a:ext cx="17091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3" name="Google Shape;563;p58"/>
          <p:cNvSpPr txBox="1"/>
          <p:nvPr>
            <p:ph idx="8" type="body"/>
          </p:nvPr>
        </p:nvSpPr>
        <p:spPr>
          <a:xfrm>
            <a:off x="6486525" y="2020321"/>
            <a:ext cx="17091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3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143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Char char="•"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4" name="Google Shape;564;p58"/>
          <p:cNvSpPr txBox="1"/>
          <p:nvPr>
            <p:ph idx="9" type="body"/>
          </p:nvPr>
        </p:nvSpPr>
        <p:spPr>
          <a:xfrm>
            <a:off x="6486525" y="2568180"/>
            <a:ext cx="1709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5" name="Google Shape;565;p58"/>
          <p:cNvSpPr txBox="1"/>
          <p:nvPr>
            <p:ph idx="13" type="body"/>
          </p:nvPr>
        </p:nvSpPr>
        <p:spPr>
          <a:xfrm>
            <a:off x="4362587" y="3306851"/>
            <a:ext cx="17091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6" name="Google Shape;566;p58"/>
          <p:cNvSpPr txBox="1"/>
          <p:nvPr>
            <p:ph idx="14" type="body"/>
          </p:nvPr>
        </p:nvSpPr>
        <p:spPr>
          <a:xfrm>
            <a:off x="4362587" y="3851672"/>
            <a:ext cx="17091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7" name="Google Shape;567;p58"/>
          <p:cNvSpPr txBox="1"/>
          <p:nvPr>
            <p:ph idx="15" type="body"/>
          </p:nvPr>
        </p:nvSpPr>
        <p:spPr>
          <a:xfrm>
            <a:off x="6486525" y="3306851"/>
            <a:ext cx="17091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Arial"/>
              <a:buNone/>
              <a:defRPr sz="38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8" name="Google Shape;568;p58"/>
          <p:cNvSpPr txBox="1"/>
          <p:nvPr>
            <p:ph idx="16" type="body"/>
          </p:nvPr>
        </p:nvSpPr>
        <p:spPr>
          <a:xfrm>
            <a:off x="6486525" y="3851672"/>
            <a:ext cx="17091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9" name="Google Shape;569;p58"/>
          <p:cNvSpPr txBox="1"/>
          <p:nvPr>
            <p:ph idx="11" type="ftr"/>
          </p:nvPr>
        </p:nvSpPr>
        <p:spPr>
          <a:xfrm>
            <a:off x="4362587" y="4720827"/>
            <a:ext cx="30861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959595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picture containing table, drawing&#10;&#10;Description automatically generated" id="570" name="Google Shape;57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6 Opt.C">
  <p:cSld name="8_Data Points x6 Opt.C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9"/>
          <p:cNvSpPr txBox="1"/>
          <p:nvPr>
            <p:ph type="title"/>
          </p:nvPr>
        </p:nvSpPr>
        <p:spPr>
          <a:xfrm>
            <a:off x="495300" y="864395"/>
            <a:ext cx="47172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3" name="Google Shape;573;p59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4" name="Google Shape;574;p59"/>
          <p:cNvSpPr txBox="1"/>
          <p:nvPr>
            <p:ph idx="1" type="body"/>
          </p:nvPr>
        </p:nvSpPr>
        <p:spPr>
          <a:xfrm>
            <a:off x="495300" y="2057399"/>
            <a:ext cx="1287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 sz="41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5" name="Google Shape;575;p59"/>
          <p:cNvSpPr txBox="1"/>
          <p:nvPr>
            <p:ph idx="2" type="body"/>
          </p:nvPr>
        </p:nvSpPr>
        <p:spPr>
          <a:xfrm>
            <a:off x="495300" y="2573088"/>
            <a:ext cx="12879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6" name="Google Shape;576;p59"/>
          <p:cNvSpPr txBox="1"/>
          <p:nvPr>
            <p:ph idx="3" type="body"/>
          </p:nvPr>
        </p:nvSpPr>
        <p:spPr>
          <a:xfrm>
            <a:off x="2213669" y="2057852"/>
            <a:ext cx="12879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  <a:defRPr sz="41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7" name="Google Shape;577;p59"/>
          <p:cNvSpPr txBox="1"/>
          <p:nvPr>
            <p:ph idx="4" type="body"/>
          </p:nvPr>
        </p:nvSpPr>
        <p:spPr>
          <a:xfrm>
            <a:off x="2213669" y="2573088"/>
            <a:ext cx="12879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8" name="Google Shape;578;p59"/>
          <p:cNvSpPr/>
          <p:nvPr>
            <p:ph idx="5" type="pic"/>
          </p:nvPr>
        </p:nvSpPr>
        <p:spPr>
          <a:xfrm>
            <a:off x="5649516" y="863740"/>
            <a:ext cx="2568300" cy="38418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79" name="Google Shape;579;p59"/>
          <p:cNvSpPr txBox="1"/>
          <p:nvPr>
            <p:ph idx="6" type="body"/>
          </p:nvPr>
        </p:nvSpPr>
        <p:spPr>
          <a:xfrm>
            <a:off x="3928766" y="2057399"/>
            <a:ext cx="1287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  <a:defRPr sz="41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0" name="Google Shape;580;p59"/>
          <p:cNvSpPr txBox="1"/>
          <p:nvPr>
            <p:ph idx="7" type="body"/>
          </p:nvPr>
        </p:nvSpPr>
        <p:spPr>
          <a:xfrm>
            <a:off x="3928766" y="2573088"/>
            <a:ext cx="12879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1" name="Google Shape;581;p59"/>
          <p:cNvSpPr txBox="1"/>
          <p:nvPr>
            <p:ph idx="8" type="body"/>
          </p:nvPr>
        </p:nvSpPr>
        <p:spPr>
          <a:xfrm>
            <a:off x="495300" y="3341223"/>
            <a:ext cx="12879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 sz="4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143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Char char="•"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2" name="Google Shape;582;p59"/>
          <p:cNvSpPr txBox="1"/>
          <p:nvPr>
            <p:ph idx="9" type="body"/>
          </p:nvPr>
        </p:nvSpPr>
        <p:spPr>
          <a:xfrm>
            <a:off x="495300" y="3865729"/>
            <a:ext cx="12879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3" name="Google Shape;583;p59"/>
          <p:cNvSpPr txBox="1"/>
          <p:nvPr>
            <p:ph idx="13" type="body"/>
          </p:nvPr>
        </p:nvSpPr>
        <p:spPr>
          <a:xfrm>
            <a:off x="2213669" y="3345129"/>
            <a:ext cx="1287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  <a:defRPr sz="41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4" name="Google Shape;584;p59"/>
          <p:cNvSpPr txBox="1"/>
          <p:nvPr>
            <p:ph idx="14" type="body"/>
          </p:nvPr>
        </p:nvSpPr>
        <p:spPr>
          <a:xfrm>
            <a:off x="2213669" y="3865729"/>
            <a:ext cx="1287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5" name="Google Shape;585;p59"/>
          <p:cNvSpPr txBox="1"/>
          <p:nvPr>
            <p:ph idx="15" type="body"/>
          </p:nvPr>
        </p:nvSpPr>
        <p:spPr>
          <a:xfrm>
            <a:off x="3928766" y="3340939"/>
            <a:ext cx="12879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  <a:defRPr sz="41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6" name="Google Shape;586;p59"/>
          <p:cNvSpPr txBox="1"/>
          <p:nvPr>
            <p:ph idx="16" type="body"/>
          </p:nvPr>
        </p:nvSpPr>
        <p:spPr>
          <a:xfrm>
            <a:off x="3928766" y="3865729"/>
            <a:ext cx="1287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7" name="Google Shape;587;p59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959595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picture containing table, drawing&#10;&#10;Description automatically generated" id="588" name="Google Shape;588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ata Points x6 Opt.D" showMasterSp="0">
  <p:cSld name="8_Data Points x6 Opt.D">
    <p:bg>
      <p:bgPr>
        <a:solidFill>
          <a:schemeClr val="accent1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0"/>
          <p:cNvSpPr txBox="1"/>
          <p:nvPr>
            <p:ph type="title"/>
          </p:nvPr>
        </p:nvSpPr>
        <p:spPr>
          <a:xfrm>
            <a:off x="495300" y="1284198"/>
            <a:ext cx="30126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1" name="Google Shape;591;p60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2" name="Google Shape;592;p60"/>
          <p:cNvSpPr txBox="1"/>
          <p:nvPr>
            <p:ph idx="1" type="body"/>
          </p:nvPr>
        </p:nvSpPr>
        <p:spPr>
          <a:xfrm>
            <a:off x="3924299" y="569366"/>
            <a:ext cx="214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3" name="Google Shape;593;p60"/>
          <p:cNvSpPr txBox="1"/>
          <p:nvPr>
            <p:ph idx="2" type="body"/>
          </p:nvPr>
        </p:nvSpPr>
        <p:spPr>
          <a:xfrm>
            <a:off x="3924299" y="1288169"/>
            <a:ext cx="21486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4" name="Google Shape;594;p60"/>
          <p:cNvSpPr txBox="1"/>
          <p:nvPr>
            <p:ph idx="3" type="body"/>
          </p:nvPr>
        </p:nvSpPr>
        <p:spPr>
          <a:xfrm>
            <a:off x="6492478" y="569366"/>
            <a:ext cx="215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5" name="Google Shape;595;p60"/>
          <p:cNvSpPr txBox="1"/>
          <p:nvPr>
            <p:ph idx="4" type="body"/>
          </p:nvPr>
        </p:nvSpPr>
        <p:spPr>
          <a:xfrm>
            <a:off x="6492478" y="1288169"/>
            <a:ext cx="21561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6" name="Google Shape;596;p60"/>
          <p:cNvSpPr txBox="1"/>
          <p:nvPr>
            <p:ph idx="5" type="body"/>
          </p:nvPr>
        </p:nvSpPr>
        <p:spPr>
          <a:xfrm>
            <a:off x="3937281" y="1864768"/>
            <a:ext cx="214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7" name="Google Shape;597;p60"/>
          <p:cNvSpPr txBox="1"/>
          <p:nvPr>
            <p:ph idx="6" type="body"/>
          </p:nvPr>
        </p:nvSpPr>
        <p:spPr>
          <a:xfrm>
            <a:off x="3937281" y="2578787"/>
            <a:ext cx="214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8" name="Google Shape;598;p60"/>
          <p:cNvSpPr txBox="1"/>
          <p:nvPr>
            <p:ph idx="7" type="body"/>
          </p:nvPr>
        </p:nvSpPr>
        <p:spPr>
          <a:xfrm>
            <a:off x="6494276" y="1864768"/>
            <a:ext cx="215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143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Char char="•"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9" name="Google Shape;599;p60"/>
          <p:cNvSpPr txBox="1"/>
          <p:nvPr>
            <p:ph idx="8" type="body"/>
          </p:nvPr>
        </p:nvSpPr>
        <p:spPr>
          <a:xfrm>
            <a:off x="6494276" y="2578787"/>
            <a:ext cx="215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0" name="Google Shape;600;p60"/>
          <p:cNvSpPr txBox="1"/>
          <p:nvPr>
            <p:ph idx="9" type="body"/>
          </p:nvPr>
        </p:nvSpPr>
        <p:spPr>
          <a:xfrm>
            <a:off x="3924299" y="3139812"/>
            <a:ext cx="214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1" name="Google Shape;601;p60"/>
          <p:cNvSpPr txBox="1"/>
          <p:nvPr>
            <p:ph idx="13" type="body"/>
          </p:nvPr>
        </p:nvSpPr>
        <p:spPr>
          <a:xfrm>
            <a:off x="3924299" y="3859406"/>
            <a:ext cx="21486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2" name="Google Shape;602;p60"/>
          <p:cNvSpPr txBox="1"/>
          <p:nvPr>
            <p:ph idx="14" type="body"/>
          </p:nvPr>
        </p:nvSpPr>
        <p:spPr>
          <a:xfrm>
            <a:off x="6492478" y="3139812"/>
            <a:ext cx="215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3" name="Google Shape;603;p60"/>
          <p:cNvSpPr txBox="1"/>
          <p:nvPr>
            <p:ph idx="15" type="body"/>
          </p:nvPr>
        </p:nvSpPr>
        <p:spPr>
          <a:xfrm>
            <a:off x="6492478" y="3859406"/>
            <a:ext cx="21561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4" name="Google Shape;604;p60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5" name="Google Shape;605;p60"/>
          <p:cNvSpPr/>
          <p:nvPr/>
        </p:nvSpPr>
        <p:spPr>
          <a:xfrm rot="5400000">
            <a:off x="8101133" y="1401478"/>
            <a:ext cx="1187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06" name="Google Shape;606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0"/>
          <p:cNvSpPr txBox="1"/>
          <p:nvPr>
            <p:ph idx="16" type="body"/>
          </p:nvPr>
        </p:nvSpPr>
        <p:spPr>
          <a:xfrm>
            <a:off x="495300" y="2582947"/>
            <a:ext cx="3012600" cy="16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0" i="0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608" name="Google Shape;608;p60"/>
          <p:cNvCxnSpPr/>
          <p:nvPr/>
        </p:nvCxnSpPr>
        <p:spPr>
          <a:xfrm rot="10800000">
            <a:off x="6174614" y="853679"/>
            <a:ext cx="0" cy="34290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9" name="Google Shape;609;p60"/>
          <p:cNvSpPr/>
          <p:nvPr>
            <p:ph idx="17" type="pic"/>
          </p:nvPr>
        </p:nvSpPr>
        <p:spPr>
          <a:xfrm>
            <a:off x="6496050" y="1570435"/>
            <a:ext cx="1288500" cy="1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10" name="Google Shape;610;p60"/>
          <p:cNvSpPr/>
          <p:nvPr>
            <p:ph idx="18" type="pic"/>
          </p:nvPr>
        </p:nvSpPr>
        <p:spPr>
          <a:xfrm>
            <a:off x="3924300" y="1570435"/>
            <a:ext cx="1288500" cy="1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11" name="Google Shape;611;p60"/>
          <p:cNvSpPr/>
          <p:nvPr>
            <p:ph idx="19" type="pic"/>
          </p:nvPr>
        </p:nvSpPr>
        <p:spPr>
          <a:xfrm>
            <a:off x="3924300" y="2833310"/>
            <a:ext cx="1288500" cy="1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12" name="Google Shape;612;p60"/>
          <p:cNvSpPr/>
          <p:nvPr>
            <p:ph idx="20" type="pic"/>
          </p:nvPr>
        </p:nvSpPr>
        <p:spPr>
          <a:xfrm>
            <a:off x="6496050" y="2833310"/>
            <a:ext cx="1288500" cy="1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13" name="Google Shape;613;p60"/>
          <p:cNvSpPr/>
          <p:nvPr>
            <p:ph idx="21" type="pic"/>
          </p:nvPr>
        </p:nvSpPr>
        <p:spPr>
          <a:xfrm>
            <a:off x="3924300" y="4133821"/>
            <a:ext cx="1288500" cy="1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14" name="Google Shape;614;p60"/>
          <p:cNvSpPr/>
          <p:nvPr>
            <p:ph idx="22" type="pic"/>
          </p:nvPr>
        </p:nvSpPr>
        <p:spPr>
          <a:xfrm>
            <a:off x="6496050" y="4133821"/>
            <a:ext cx="1288500" cy="1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pic>
        <p:nvPicPr>
          <p:cNvPr descr="A close up of a logo&#10;&#10;Description automatically generated" id="615" name="Google Shape;61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06305" y="-17842"/>
            <a:ext cx="129669" cy="7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harts Opt.A">
  <p:cSld name="9_Charts Opt.A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1"/>
          <p:cNvSpPr txBox="1"/>
          <p:nvPr>
            <p:ph type="title"/>
          </p:nvPr>
        </p:nvSpPr>
        <p:spPr>
          <a:xfrm>
            <a:off x="495301" y="864395"/>
            <a:ext cx="3003000" cy="17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8" name="Google Shape;618;p61"/>
          <p:cNvSpPr/>
          <p:nvPr>
            <p:ph idx="2" type="chart"/>
          </p:nvPr>
        </p:nvSpPr>
        <p:spPr>
          <a:xfrm>
            <a:off x="3924300" y="864395"/>
            <a:ext cx="4293600" cy="3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9" name="Google Shape;619;p61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0" name="Google Shape;620;p61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1" name="Google Shape;621;p61"/>
          <p:cNvSpPr txBox="1"/>
          <p:nvPr>
            <p:ph idx="1" type="body"/>
          </p:nvPr>
        </p:nvSpPr>
        <p:spPr>
          <a:xfrm>
            <a:off x="495300" y="2571750"/>
            <a:ext cx="3003000" cy="17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A picture containing table, drawing&#10;&#10;Description automatically generated" id="622" name="Google Shape;622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harts Opt.B">
  <p:cSld name="9_Charts Opt.B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2"/>
          <p:cNvSpPr/>
          <p:nvPr/>
        </p:nvSpPr>
        <p:spPr>
          <a:xfrm>
            <a:off x="-1" y="0"/>
            <a:ext cx="436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62"/>
          <p:cNvSpPr txBox="1"/>
          <p:nvPr>
            <p:ph type="title"/>
          </p:nvPr>
        </p:nvSpPr>
        <p:spPr>
          <a:xfrm>
            <a:off x="503182" y="864395"/>
            <a:ext cx="34212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6" name="Google Shape;626;p62"/>
          <p:cNvSpPr/>
          <p:nvPr>
            <p:ph idx="2" type="chart"/>
          </p:nvPr>
        </p:nvSpPr>
        <p:spPr>
          <a:xfrm>
            <a:off x="4785122" y="864395"/>
            <a:ext cx="3432600" cy="3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62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8" name="Google Shape;628;p62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9" name="Google Shape;629;p62"/>
          <p:cNvSpPr txBox="1"/>
          <p:nvPr>
            <p:ph idx="1" type="body"/>
          </p:nvPr>
        </p:nvSpPr>
        <p:spPr>
          <a:xfrm>
            <a:off x="503183" y="2140744"/>
            <a:ext cx="2994900" cy="21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A close up of a logo&#10;&#10;Description automatically generated" id="630" name="Google Shape;630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04" y="-17841"/>
            <a:ext cx="129669" cy="7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harts Opt.C">
  <p:cSld name="9_Charts Opt.C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3"/>
          <p:cNvSpPr/>
          <p:nvPr/>
        </p:nvSpPr>
        <p:spPr>
          <a:xfrm>
            <a:off x="5638800" y="0"/>
            <a:ext cx="3505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63"/>
          <p:cNvSpPr txBox="1"/>
          <p:nvPr>
            <p:ph type="title"/>
          </p:nvPr>
        </p:nvSpPr>
        <p:spPr>
          <a:xfrm>
            <a:off x="495300" y="864395"/>
            <a:ext cx="42900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4" name="Google Shape;634;p63"/>
          <p:cNvSpPr/>
          <p:nvPr>
            <p:ph idx="2" type="chart"/>
          </p:nvPr>
        </p:nvSpPr>
        <p:spPr>
          <a:xfrm>
            <a:off x="495300" y="2568179"/>
            <a:ext cx="47244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5" name="Google Shape;635;p63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959595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6" name="Google Shape;636;p63"/>
          <p:cNvSpPr txBox="1"/>
          <p:nvPr>
            <p:ph idx="1" type="body"/>
          </p:nvPr>
        </p:nvSpPr>
        <p:spPr>
          <a:xfrm>
            <a:off x="495300" y="1733549"/>
            <a:ext cx="42900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0" i="0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7" name="Google Shape;637;p63"/>
          <p:cNvSpPr txBox="1"/>
          <p:nvPr>
            <p:ph idx="3" type="body"/>
          </p:nvPr>
        </p:nvSpPr>
        <p:spPr>
          <a:xfrm>
            <a:off x="6071555" y="1203707"/>
            <a:ext cx="21270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8" name="Google Shape;638;p63"/>
          <p:cNvSpPr txBox="1"/>
          <p:nvPr>
            <p:ph idx="4" type="body"/>
          </p:nvPr>
        </p:nvSpPr>
        <p:spPr>
          <a:xfrm>
            <a:off x="6071555" y="1720534"/>
            <a:ext cx="2127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9" name="Google Shape;639;p63"/>
          <p:cNvSpPr txBox="1"/>
          <p:nvPr>
            <p:ph idx="5" type="body"/>
          </p:nvPr>
        </p:nvSpPr>
        <p:spPr>
          <a:xfrm>
            <a:off x="6071555" y="2062353"/>
            <a:ext cx="21270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  <a:defRPr sz="4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0" name="Google Shape;640;p63"/>
          <p:cNvSpPr txBox="1"/>
          <p:nvPr>
            <p:ph idx="6" type="body"/>
          </p:nvPr>
        </p:nvSpPr>
        <p:spPr>
          <a:xfrm>
            <a:off x="6071555" y="2568179"/>
            <a:ext cx="21270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1" name="Google Shape;641;p63"/>
          <p:cNvSpPr txBox="1"/>
          <p:nvPr>
            <p:ph idx="7" type="body"/>
          </p:nvPr>
        </p:nvSpPr>
        <p:spPr>
          <a:xfrm>
            <a:off x="6071555" y="2919078"/>
            <a:ext cx="2127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  <a:defRPr sz="4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2" name="Google Shape;642;p63"/>
          <p:cNvSpPr txBox="1"/>
          <p:nvPr>
            <p:ph idx="8" type="body"/>
          </p:nvPr>
        </p:nvSpPr>
        <p:spPr>
          <a:xfrm>
            <a:off x="6071555" y="3431239"/>
            <a:ext cx="21270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3" name="Google Shape;643;p63"/>
          <p:cNvSpPr txBox="1"/>
          <p:nvPr>
            <p:ph idx="9" type="body"/>
          </p:nvPr>
        </p:nvSpPr>
        <p:spPr>
          <a:xfrm>
            <a:off x="6071555" y="3781251"/>
            <a:ext cx="21270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4100"/>
              <a:buNone/>
              <a:defRPr sz="4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143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500"/>
              <a:buChar char="•"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4" name="Google Shape;644;p63"/>
          <p:cNvSpPr txBox="1"/>
          <p:nvPr>
            <p:ph idx="13" type="body"/>
          </p:nvPr>
        </p:nvSpPr>
        <p:spPr>
          <a:xfrm>
            <a:off x="6071555" y="4299451"/>
            <a:ext cx="212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5" name="Google Shape;645;p63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6" name="Google Shape;646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63"/>
          <p:cNvSpPr/>
          <p:nvPr/>
        </p:nvSpPr>
        <p:spPr>
          <a:xfrm rot="5400000">
            <a:off x="8101133" y="1401478"/>
            <a:ext cx="1187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A close up of a logo&#10;&#10;Description automatically generated" id="648" name="Google Shape;64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8642450" y="3959249"/>
            <a:ext cx="129669" cy="7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hart with Image Opt.A">
  <p:cSld name="9_Chart with Image Opt.A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4"/>
          <p:cNvSpPr/>
          <p:nvPr>
            <p:ph idx="2" type="pic"/>
          </p:nvPr>
        </p:nvSpPr>
        <p:spPr>
          <a:xfrm>
            <a:off x="1" y="853679"/>
            <a:ext cx="3070500" cy="3851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51" name="Google Shape;651;p64"/>
          <p:cNvSpPr txBox="1"/>
          <p:nvPr>
            <p:ph type="title"/>
          </p:nvPr>
        </p:nvSpPr>
        <p:spPr>
          <a:xfrm>
            <a:off x="3508414" y="864395"/>
            <a:ext cx="42711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2" name="Google Shape;652;p64"/>
          <p:cNvSpPr/>
          <p:nvPr>
            <p:ph idx="3" type="chart"/>
          </p:nvPr>
        </p:nvSpPr>
        <p:spPr>
          <a:xfrm>
            <a:off x="3508414" y="2140744"/>
            <a:ext cx="4904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3" name="Google Shape;653;p64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4" name="Google Shape;654;p64"/>
          <p:cNvSpPr txBox="1"/>
          <p:nvPr>
            <p:ph idx="11" type="ftr"/>
          </p:nvPr>
        </p:nvSpPr>
        <p:spPr>
          <a:xfrm>
            <a:off x="3508414" y="4720827"/>
            <a:ext cx="30861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picture containing table, drawing&#10;&#10;Description automatically generated" id="655" name="Google Shape;65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hart with Image Opt.B">
  <p:cSld name="9_Chart with Image Opt.B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5"/>
          <p:cNvSpPr/>
          <p:nvPr/>
        </p:nvSpPr>
        <p:spPr>
          <a:xfrm>
            <a:off x="5638800" y="0"/>
            <a:ext cx="3505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65"/>
          <p:cNvSpPr/>
          <p:nvPr>
            <p:ph idx="2" type="pic"/>
          </p:nvPr>
        </p:nvSpPr>
        <p:spPr>
          <a:xfrm>
            <a:off x="6072189" y="1279922"/>
            <a:ext cx="2145600" cy="34254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59" name="Google Shape;659;p65"/>
          <p:cNvSpPr txBox="1"/>
          <p:nvPr>
            <p:ph type="title"/>
          </p:nvPr>
        </p:nvSpPr>
        <p:spPr>
          <a:xfrm>
            <a:off x="495301" y="424153"/>
            <a:ext cx="47103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0" name="Google Shape;660;p65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1" name="Google Shape;661;p65"/>
          <p:cNvSpPr txBox="1"/>
          <p:nvPr>
            <p:ph idx="11" type="ftr"/>
          </p:nvPr>
        </p:nvSpPr>
        <p:spPr>
          <a:xfrm>
            <a:off x="495301" y="4720827"/>
            <a:ext cx="30861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2" name="Google Shape;662;p65"/>
          <p:cNvSpPr/>
          <p:nvPr>
            <p:ph idx="3" type="chart"/>
          </p:nvPr>
        </p:nvSpPr>
        <p:spPr>
          <a:xfrm>
            <a:off x="495301" y="1723884"/>
            <a:ext cx="4717200" cy="21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3" name="Google Shape;663;p65"/>
          <p:cNvSpPr txBox="1"/>
          <p:nvPr>
            <p:ph idx="1" type="body"/>
          </p:nvPr>
        </p:nvSpPr>
        <p:spPr>
          <a:xfrm>
            <a:off x="1783557" y="3851672"/>
            <a:ext cx="21408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0" wrap="square" tIns="810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2pPr>
            <a:lvl3pPr indent="-285750" lvl="2" marL="13716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664" name="Google Shape;664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65"/>
          <p:cNvSpPr/>
          <p:nvPr/>
        </p:nvSpPr>
        <p:spPr>
          <a:xfrm rot="5400000">
            <a:off x="8101133" y="1401478"/>
            <a:ext cx="1187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6" name="Google Shape;666;p65"/>
          <p:cNvSpPr txBox="1"/>
          <p:nvPr>
            <p:ph idx="4" type="body"/>
          </p:nvPr>
        </p:nvSpPr>
        <p:spPr>
          <a:xfrm>
            <a:off x="1783556" y="2568179"/>
            <a:ext cx="21408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0" sz="2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latin typeface="Arial"/>
                <a:ea typeface="Arial"/>
                <a:cs typeface="Arial"/>
                <a:sym typeface="Arial"/>
              </a:defRPr>
            </a:lvl2pPr>
            <a:lvl3pPr indent="-361950" lvl="2" marL="13716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2100"/>
              <a:buNone/>
              <a:defRPr sz="21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A close up of a logo&#10;&#10;Description automatically generated" id="667" name="Google Shape;66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8642450" y="3959249"/>
            <a:ext cx="129669" cy="7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hart with Stat">
  <p:cSld name="9_Chart with Stat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6"/>
          <p:cNvSpPr/>
          <p:nvPr>
            <p:ph idx="2" type="pic"/>
          </p:nvPr>
        </p:nvSpPr>
        <p:spPr>
          <a:xfrm>
            <a:off x="1" y="864395"/>
            <a:ext cx="3498000" cy="4279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70" name="Google Shape;670;p66"/>
          <p:cNvSpPr txBox="1"/>
          <p:nvPr>
            <p:ph type="title"/>
          </p:nvPr>
        </p:nvSpPr>
        <p:spPr>
          <a:xfrm>
            <a:off x="3929506" y="864395"/>
            <a:ext cx="38328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1" name="Google Shape;671;p66"/>
          <p:cNvSpPr/>
          <p:nvPr>
            <p:ph idx="3" type="chart"/>
          </p:nvPr>
        </p:nvSpPr>
        <p:spPr>
          <a:xfrm>
            <a:off x="3924300" y="2150992"/>
            <a:ext cx="17145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2" name="Google Shape;672;p66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3" name="Google Shape;673;p66"/>
          <p:cNvSpPr txBox="1"/>
          <p:nvPr>
            <p:ph idx="11" type="ftr"/>
          </p:nvPr>
        </p:nvSpPr>
        <p:spPr>
          <a:xfrm>
            <a:off x="3938412" y="4708072"/>
            <a:ext cx="30861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4" name="Google Shape;674;p66"/>
          <p:cNvSpPr txBox="1"/>
          <p:nvPr>
            <p:ph idx="1" type="body"/>
          </p:nvPr>
        </p:nvSpPr>
        <p:spPr>
          <a:xfrm>
            <a:off x="3929506" y="1728321"/>
            <a:ext cx="3003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5" name="Google Shape;675;p66"/>
          <p:cNvSpPr txBox="1"/>
          <p:nvPr>
            <p:ph idx="4" type="body"/>
          </p:nvPr>
        </p:nvSpPr>
        <p:spPr>
          <a:xfrm>
            <a:off x="6065044" y="2150992"/>
            <a:ext cx="17145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6" name="Google Shape;676;p66"/>
          <p:cNvSpPr txBox="1"/>
          <p:nvPr>
            <p:ph idx="5" type="body"/>
          </p:nvPr>
        </p:nvSpPr>
        <p:spPr>
          <a:xfrm>
            <a:off x="6065043" y="3851672"/>
            <a:ext cx="1714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7" name="Google Shape;677;p66"/>
          <p:cNvSpPr txBox="1"/>
          <p:nvPr>
            <p:ph idx="6" type="body"/>
          </p:nvPr>
        </p:nvSpPr>
        <p:spPr>
          <a:xfrm>
            <a:off x="3931443" y="3851672"/>
            <a:ext cx="1714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8" name="Google Shape;678;p66"/>
          <p:cNvSpPr txBox="1"/>
          <p:nvPr>
            <p:ph idx="7" type="body"/>
          </p:nvPr>
        </p:nvSpPr>
        <p:spPr>
          <a:xfrm>
            <a:off x="3929507" y="2777729"/>
            <a:ext cx="17145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0" sz="2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latin typeface="Arial"/>
                <a:ea typeface="Arial"/>
                <a:cs typeface="Arial"/>
                <a:sym typeface="Arial"/>
              </a:defRPr>
            </a:lvl2pPr>
            <a:lvl3pPr indent="-361950" lvl="2" marL="13716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2100"/>
              <a:buNone/>
              <a:defRPr sz="21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A picture containing table, drawing&#10;&#10;Description automatically generated" id="679" name="Google Shape;679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harts x2 Opt.A">
  <p:cSld name="10_Charts x2 Opt.A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7"/>
          <p:cNvSpPr/>
          <p:nvPr>
            <p:ph idx="2" type="chart"/>
          </p:nvPr>
        </p:nvSpPr>
        <p:spPr>
          <a:xfrm>
            <a:off x="495299" y="2571750"/>
            <a:ext cx="34290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2" name="Google Shape;682;p67"/>
          <p:cNvSpPr txBox="1"/>
          <p:nvPr>
            <p:ph type="title"/>
          </p:nvPr>
        </p:nvSpPr>
        <p:spPr>
          <a:xfrm>
            <a:off x="495300" y="864395"/>
            <a:ext cx="42900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3" name="Google Shape;683;p67"/>
          <p:cNvSpPr txBox="1"/>
          <p:nvPr>
            <p:ph idx="1" type="body"/>
          </p:nvPr>
        </p:nvSpPr>
        <p:spPr>
          <a:xfrm>
            <a:off x="495300" y="1733549"/>
            <a:ext cx="42900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84" name="Google Shape;684;p67"/>
          <p:cNvSpPr/>
          <p:nvPr/>
        </p:nvSpPr>
        <p:spPr>
          <a:xfrm>
            <a:off x="4350545" y="0"/>
            <a:ext cx="4793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7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6" name="Google Shape;686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67"/>
          <p:cNvSpPr/>
          <p:nvPr/>
        </p:nvSpPr>
        <p:spPr>
          <a:xfrm rot="5400000">
            <a:off x="8101133" y="1401478"/>
            <a:ext cx="1187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8" name="Google Shape;688;p67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959595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9" name="Google Shape;689;p67"/>
          <p:cNvSpPr/>
          <p:nvPr>
            <p:ph idx="3" type="chart"/>
          </p:nvPr>
        </p:nvSpPr>
        <p:spPr>
          <a:xfrm>
            <a:off x="4785122" y="2571749"/>
            <a:ext cx="34326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0" name="Google Shape;690;p67"/>
          <p:cNvSpPr txBox="1"/>
          <p:nvPr>
            <p:ph idx="4" type="body"/>
          </p:nvPr>
        </p:nvSpPr>
        <p:spPr>
          <a:xfrm>
            <a:off x="4785122" y="1729315"/>
            <a:ext cx="34326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A close up of a logo&#10;&#10;Description automatically generated" id="691" name="Google Shape;69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5096126" y="-17841"/>
            <a:ext cx="129669" cy="7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harts x2 Opt.B">
  <p:cSld name="9_Charts x2 Opt.B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8"/>
          <p:cNvSpPr txBox="1"/>
          <p:nvPr>
            <p:ph type="title"/>
          </p:nvPr>
        </p:nvSpPr>
        <p:spPr>
          <a:xfrm>
            <a:off x="495300" y="864395"/>
            <a:ext cx="38670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4" name="Google Shape;694;p68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5" name="Google Shape;695;p68"/>
          <p:cNvSpPr/>
          <p:nvPr>
            <p:ph idx="2" type="chart"/>
          </p:nvPr>
        </p:nvSpPr>
        <p:spPr>
          <a:xfrm>
            <a:off x="495300" y="2568179"/>
            <a:ext cx="38553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6" name="Google Shape;696;p68"/>
          <p:cNvSpPr/>
          <p:nvPr>
            <p:ph idx="3" type="chart"/>
          </p:nvPr>
        </p:nvSpPr>
        <p:spPr>
          <a:xfrm>
            <a:off x="4785122" y="2568178"/>
            <a:ext cx="38634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7" name="Google Shape;697;p68"/>
          <p:cNvSpPr txBox="1"/>
          <p:nvPr>
            <p:ph idx="11" type="ftr"/>
          </p:nvPr>
        </p:nvSpPr>
        <p:spPr>
          <a:xfrm>
            <a:off x="495300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959595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8" name="Google Shape;698;p68"/>
          <p:cNvSpPr txBox="1"/>
          <p:nvPr>
            <p:ph idx="1" type="body"/>
          </p:nvPr>
        </p:nvSpPr>
        <p:spPr>
          <a:xfrm>
            <a:off x="495300" y="1733548"/>
            <a:ext cx="38634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9" name="Google Shape;699;p68"/>
          <p:cNvSpPr txBox="1"/>
          <p:nvPr>
            <p:ph idx="4" type="body"/>
          </p:nvPr>
        </p:nvSpPr>
        <p:spPr>
          <a:xfrm>
            <a:off x="4785122" y="1733548"/>
            <a:ext cx="38475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A picture containing table, drawing&#10;&#10;Description automatically generated" id="700" name="Google Shape;700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harts x2 Opt.C">
  <p:cSld name="9_Charts x2 Opt.C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9"/>
          <p:cNvSpPr txBox="1"/>
          <p:nvPr>
            <p:ph type="title"/>
          </p:nvPr>
        </p:nvSpPr>
        <p:spPr>
          <a:xfrm>
            <a:off x="495301" y="864396"/>
            <a:ext cx="42900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3" name="Google Shape;703;p69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4" name="Google Shape;704;p69"/>
          <p:cNvSpPr/>
          <p:nvPr>
            <p:ph idx="2" type="chart"/>
          </p:nvPr>
        </p:nvSpPr>
        <p:spPr>
          <a:xfrm>
            <a:off x="498278" y="2138958"/>
            <a:ext cx="2142000" cy="21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5" name="Google Shape;705;p69"/>
          <p:cNvSpPr/>
          <p:nvPr>
            <p:ph idx="3" type="chart"/>
          </p:nvPr>
        </p:nvSpPr>
        <p:spPr>
          <a:xfrm>
            <a:off x="4796898" y="2138958"/>
            <a:ext cx="2121600" cy="21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69"/>
          <p:cNvSpPr txBox="1"/>
          <p:nvPr>
            <p:ph idx="11" type="ftr"/>
          </p:nvPr>
        </p:nvSpPr>
        <p:spPr>
          <a:xfrm>
            <a:off x="503183" y="4711043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959595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7" name="Google Shape;707;p69"/>
          <p:cNvSpPr txBox="1"/>
          <p:nvPr>
            <p:ph idx="1" type="body"/>
          </p:nvPr>
        </p:nvSpPr>
        <p:spPr>
          <a:xfrm>
            <a:off x="2648800" y="2138958"/>
            <a:ext cx="1701600" cy="21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0" wrap="square" tIns="810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08" name="Google Shape;708;p69"/>
          <p:cNvSpPr txBox="1"/>
          <p:nvPr>
            <p:ph idx="4" type="body"/>
          </p:nvPr>
        </p:nvSpPr>
        <p:spPr>
          <a:xfrm>
            <a:off x="6925611" y="2138958"/>
            <a:ext cx="1699800" cy="21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0" wrap="square" tIns="810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A picture containing table, drawing&#10;&#10;Description automatically generated" id="709" name="Google Shape;709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harts x2 Opt.D">
  <p:cSld name="9_Charts x2 Opt.D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0"/>
          <p:cNvSpPr/>
          <p:nvPr/>
        </p:nvSpPr>
        <p:spPr>
          <a:xfrm>
            <a:off x="-1" y="0"/>
            <a:ext cx="436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70"/>
          <p:cNvSpPr txBox="1"/>
          <p:nvPr>
            <p:ph type="title"/>
          </p:nvPr>
        </p:nvSpPr>
        <p:spPr>
          <a:xfrm>
            <a:off x="495301" y="864395"/>
            <a:ext cx="34290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3" name="Google Shape;713;p70"/>
          <p:cNvSpPr/>
          <p:nvPr>
            <p:ph idx="2" type="chart"/>
          </p:nvPr>
        </p:nvSpPr>
        <p:spPr>
          <a:xfrm>
            <a:off x="4785122" y="864395"/>
            <a:ext cx="3432600" cy="17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4" name="Google Shape;714;p70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5" name="Google Shape;715;p70"/>
          <p:cNvSpPr/>
          <p:nvPr>
            <p:ph idx="3" type="chart"/>
          </p:nvPr>
        </p:nvSpPr>
        <p:spPr>
          <a:xfrm>
            <a:off x="4785122" y="2994422"/>
            <a:ext cx="3432600" cy="17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6" name="Google Shape;716;p70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7" name="Google Shape;717;p70"/>
          <p:cNvSpPr txBox="1"/>
          <p:nvPr>
            <p:ph idx="1" type="body"/>
          </p:nvPr>
        </p:nvSpPr>
        <p:spPr>
          <a:xfrm>
            <a:off x="495300" y="2140744"/>
            <a:ext cx="3429000" cy="21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A close up of a logo&#10;&#10;Description automatically generated" id="718" name="Google Shape;71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05" y="-17842"/>
            <a:ext cx="129669" cy="7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harts x4 Opt.A">
  <p:cSld name="9_Charts x4 Opt.A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1"/>
          <p:cNvSpPr/>
          <p:nvPr>
            <p:ph idx="2" type="chart"/>
          </p:nvPr>
        </p:nvSpPr>
        <p:spPr>
          <a:xfrm>
            <a:off x="3934967" y="2994422"/>
            <a:ext cx="21330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1" name="Google Shape;721;p71"/>
          <p:cNvSpPr txBox="1"/>
          <p:nvPr>
            <p:ph type="title"/>
          </p:nvPr>
        </p:nvSpPr>
        <p:spPr>
          <a:xfrm>
            <a:off x="505238" y="864397"/>
            <a:ext cx="2992800" cy="17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2" name="Google Shape;722;p71"/>
          <p:cNvSpPr/>
          <p:nvPr>
            <p:ph idx="3" type="chart"/>
          </p:nvPr>
        </p:nvSpPr>
        <p:spPr>
          <a:xfrm>
            <a:off x="3932044" y="853679"/>
            <a:ext cx="21330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3" name="Google Shape;723;p71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4" name="Google Shape;724;p71"/>
          <p:cNvSpPr/>
          <p:nvPr>
            <p:ph idx="4" type="chart"/>
          </p:nvPr>
        </p:nvSpPr>
        <p:spPr>
          <a:xfrm>
            <a:off x="6081770" y="853679"/>
            <a:ext cx="21330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5" name="Google Shape;725;p71"/>
          <p:cNvSpPr/>
          <p:nvPr>
            <p:ph idx="5" type="chart"/>
          </p:nvPr>
        </p:nvSpPr>
        <p:spPr>
          <a:xfrm>
            <a:off x="6084694" y="2994422"/>
            <a:ext cx="2133000" cy="17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6" name="Google Shape;726;p71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7" name="Google Shape;727;p71"/>
          <p:cNvSpPr txBox="1"/>
          <p:nvPr>
            <p:ph idx="1" type="body"/>
          </p:nvPr>
        </p:nvSpPr>
        <p:spPr>
          <a:xfrm>
            <a:off x="495300" y="2571750"/>
            <a:ext cx="3003000" cy="17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A picture containing table, drawing&#10;&#10;Description automatically generated" id="728" name="Google Shape;728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harts x4 Opt.B">
  <p:cSld name="9_Charts x4 Opt.B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2"/>
          <p:cNvSpPr/>
          <p:nvPr>
            <p:ph idx="2" type="chart"/>
          </p:nvPr>
        </p:nvSpPr>
        <p:spPr>
          <a:xfrm>
            <a:off x="4777002" y="2568179"/>
            <a:ext cx="17064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72"/>
          <p:cNvSpPr txBox="1"/>
          <p:nvPr>
            <p:ph type="title"/>
          </p:nvPr>
        </p:nvSpPr>
        <p:spPr>
          <a:xfrm>
            <a:off x="493488" y="864397"/>
            <a:ext cx="55599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2" name="Google Shape;732;p72"/>
          <p:cNvSpPr/>
          <p:nvPr>
            <p:ph idx="3" type="chart"/>
          </p:nvPr>
        </p:nvSpPr>
        <p:spPr>
          <a:xfrm>
            <a:off x="493488" y="2568179"/>
            <a:ext cx="17064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3" name="Google Shape;733;p72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4" name="Google Shape;734;p72"/>
          <p:cNvSpPr/>
          <p:nvPr>
            <p:ph idx="4" type="chart"/>
          </p:nvPr>
        </p:nvSpPr>
        <p:spPr>
          <a:xfrm>
            <a:off x="2634077" y="2568179"/>
            <a:ext cx="17064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5" name="Google Shape;735;p72"/>
          <p:cNvSpPr/>
          <p:nvPr>
            <p:ph idx="5" type="chart"/>
          </p:nvPr>
        </p:nvSpPr>
        <p:spPr>
          <a:xfrm>
            <a:off x="6926438" y="2568178"/>
            <a:ext cx="17064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72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7" name="Google Shape;737;p72"/>
          <p:cNvSpPr txBox="1"/>
          <p:nvPr>
            <p:ph idx="1" type="body"/>
          </p:nvPr>
        </p:nvSpPr>
        <p:spPr>
          <a:xfrm>
            <a:off x="495300" y="1718072"/>
            <a:ext cx="7722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A picture containing table, drawing&#10;&#10;Description automatically generated" id="738" name="Google Shape;738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harts x5 Opt.A">
  <p:cSld name="9_Charts x5 Opt.A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73"/>
          <p:cNvSpPr/>
          <p:nvPr>
            <p:ph idx="2" type="chart"/>
          </p:nvPr>
        </p:nvSpPr>
        <p:spPr>
          <a:xfrm>
            <a:off x="6072538" y="1722137"/>
            <a:ext cx="21444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1" name="Google Shape;741;p73"/>
          <p:cNvSpPr txBox="1"/>
          <p:nvPr>
            <p:ph type="title"/>
          </p:nvPr>
        </p:nvSpPr>
        <p:spPr>
          <a:xfrm>
            <a:off x="505238" y="864397"/>
            <a:ext cx="77127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2" name="Google Shape;742;p73"/>
          <p:cNvSpPr/>
          <p:nvPr>
            <p:ph idx="3" type="chart"/>
          </p:nvPr>
        </p:nvSpPr>
        <p:spPr>
          <a:xfrm>
            <a:off x="928907" y="1722137"/>
            <a:ext cx="21408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73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4" name="Google Shape;744;p73"/>
          <p:cNvSpPr/>
          <p:nvPr>
            <p:ph idx="4" type="chart"/>
          </p:nvPr>
        </p:nvSpPr>
        <p:spPr>
          <a:xfrm>
            <a:off x="3502607" y="1722137"/>
            <a:ext cx="21414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73"/>
          <p:cNvSpPr/>
          <p:nvPr>
            <p:ph idx="5" type="chart"/>
          </p:nvPr>
        </p:nvSpPr>
        <p:spPr>
          <a:xfrm>
            <a:off x="930719" y="3162238"/>
            <a:ext cx="2140800" cy="1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73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7" name="Google Shape;747;p73"/>
          <p:cNvSpPr txBox="1"/>
          <p:nvPr>
            <p:ph idx="1" type="body"/>
          </p:nvPr>
        </p:nvSpPr>
        <p:spPr>
          <a:xfrm>
            <a:off x="3502607" y="3161805"/>
            <a:ext cx="21363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indent="-228600" lvl="1" marL="914400" rtl="0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2pPr>
            <a:lvl3pPr indent="-285750" lvl="2" marL="13716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8" name="Google Shape;748;p73"/>
          <p:cNvSpPr/>
          <p:nvPr>
            <p:ph idx="6" type="chart"/>
          </p:nvPr>
        </p:nvSpPr>
        <p:spPr>
          <a:xfrm>
            <a:off x="6072538" y="3161805"/>
            <a:ext cx="21444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49" name="Google Shape;749;p73"/>
          <p:cNvCxnSpPr/>
          <p:nvPr/>
        </p:nvCxnSpPr>
        <p:spPr>
          <a:xfrm>
            <a:off x="503182" y="2994422"/>
            <a:ext cx="8137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50" name="Google Shape;750;p73"/>
          <p:cNvCxnSpPr/>
          <p:nvPr/>
        </p:nvCxnSpPr>
        <p:spPr>
          <a:xfrm>
            <a:off x="3293100" y="1722136"/>
            <a:ext cx="0" cy="2556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51" name="Google Shape;751;p73"/>
          <p:cNvCxnSpPr/>
          <p:nvPr/>
        </p:nvCxnSpPr>
        <p:spPr>
          <a:xfrm>
            <a:off x="5855499" y="1715939"/>
            <a:ext cx="0" cy="2556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table, drawing&#10;&#10;Description automatically generated" id="752" name="Google Shape;752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hart + Table">
  <p:cSld name="9_Chart + Table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74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5" name="Google Shape;755;p74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6" name="Google Shape;756;p74"/>
          <p:cNvSpPr txBox="1"/>
          <p:nvPr>
            <p:ph type="title"/>
          </p:nvPr>
        </p:nvSpPr>
        <p:spPr>
          <a:xfrm>
            <a:off x="495300" y="864396"/>
            <a:ext cx="772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7" name="Google Shape;757;p74"/>
          <p:cNvSpPr/>
          <p:nvPr>
            <p:ph idx="2" type="chart"/>
          </p:nvPr>
        </p:nvSpPr>
        <p:spPr>
          <a:xfrm>
            <a:off x="3070622" y="1718072"/>
            <a:ext cx="51471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8" name="Google Shape;758;p74"/>
          <p:cNvSpPr txBox="1"/>
          <p:nvPr>
            <p:ph idx="1" type="body"/>
          </p:nvPr>
        </p:nvSpPr>
        <p:spPr>
          <a:xfrm>
            <a:off x="495300" y="1721643"/>
            <a:ext cx="2131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9" name="Google Shape;759;p74"/>
          <p:cNvSpPr txBox="1"/>
          <p:nvPr>
            <p:ph idx="3" type="body"/>
          </p:nvPr>
        </p:nvSpPr>
        <p:spPr>
          <a:xfrm>
            <a:off x="495300" y="3432571"/>
            <a:ext cx="2131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A picture containing table, drawing&#10;&#10;Description automatically generated" id="760" name="Google Shape;760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able">
  <p:cSld name="9_Table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5"/>
          <p:cNvSpPr txBox="1"/>
          <p:nvPr>
            <p:ph type="title"/>
          </p:nvPr>
        </p:nvSpPr>
        <p:spPr>
          <a:xfrm>
            <a:off x="504825" y="864396"/>
            <a:ext cx="25755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3" name="Google Shape;763;p75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4" name="Google Shape;764;p75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5" name="Google Shape;765;p75"/>
          <p:cNvSpPr txBox="1"/>
          <p:nvPr>
            <p:ph idx="1" type="body"/>
          </p:nvPr>
        </p:nvSpPr>
        <p:spPr>
          <a:xfrm>
            <a:off x="3498056" y="853679"/>
            <a:ext cx="47196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6" name="Google Shape;766;p75"/>
          <p:cNvSpPr txBox="1"/>
          <p:nvPr>
            <p:ph idx="2" type="body"/>
          </p:nvPr>
        </p:nvSpPr>
        <p:spPr>
          <a:xfrm>
            <a:off x="495301" y="3009899"/>
            <a:ext cx="25851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A picture containing table, drawing&#10;&#10;Description automatically generated" id="767" name="Google Shape;767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ables x2 Opt.A">
  <p:cSld name="9_Tables x2 Opt.A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6"/>
          <p:cNvSpPr txBox="1"/>
          <p:nvPr>
            <p:ph type="title"/>
          </p:nvPr>
        </p:nvSpPr>
        <p:spPr>
          <a:xfrm>
            <a:off x="504825" y="864396"/>
            <a:ext cx="25755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0" name="Google Shape;770;p76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1" name="Google Shape;771;p76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2" name="Google Shape;772;p76"/>
          <p:cNvSpPr txBox="1"/>
          <p:nvPr>
            <p:ph idx="1" type="body"/>
          </p:nvPr>
        </p:nvSpPr>
        <p:spPr>
          <a:xfrm>
            <a:off x="3498056" y="853679"/>
            <a:ext cx="47196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3" name="Google Shape;773;p76"/>
          <p:cNvSpPr txBox="1"/>
          <p:nvPr>
            <p:ph idx="2" type="body"/>
          </p:nvPr>
        </p:nvSpPr>
        <p:spPr>
          <a:xfrm>
            <a:off x="3498056" y="2994422"/>
            <a:ext cx="4719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4" name="Google Shape;774;p76"/>
          <p:cNvSpPr txBox="1"/>
          <p:nvPr>
            <p:ph idx="3" type="body"/>
          </p:nvPr>
        </p:nvSpPr>
        <p:spPr>
          <a:xfrm>
            <a:off x="495300" y="3009899"/>
            <a:ext cx="25755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A picture containing table, drawing&#10;&#10;Description automatically generated" id="775" name="Google Shape;775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ables x2 Opt.B">
  <p:cSld name="9_Tables x2 Opt.B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7"/>
          <p:cNvSpPr/>
          <p:nvPr/>
        </p:nvSpPr>
        <p:spPr>
          <a:xfrm>
            <a:off x="0" y="0"/>
            <a:ext cx="3498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77"/>
          <p:cNvSpPr txBox="1"/>
          <p:nvPr>
            <p:ph type="title"/>
          </p:nvPr>
        </p:nvSpPr>
        <p:spPr>
          <a:xfrm>
            <a:off x="505238" y="854161"/>
            <a:ext cx="25755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9" name="Google Shape;779;p77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0" name="Google Shape;780;p77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1" name="Google Shape;781;p77"/>
          <p:cNvSpPr txBox="1"/>
          <p:nvPr>
            <p:ph idx="1" type="body"/>
          </p:nvPr>
        </p:nvSpPr>
        <p:spPr>
          <a:xfrm>
            <a:off x="3924299" y="853679"/>
            <a:ext cx="42936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2" name="Google Shape;782;p77"/>
          <p:cNvSpPr txBox="1"/>
          <p:nvPr>
            <p:ph idx="2" type="body"/>
          </p:nvPr>
        </p:nvSpPr>
        <p:spPr>
          <a:xfrm>
            <a:off x="3924299" y="2994422"/>
            <a:ext cx="429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3" name="Google Shape;783;p77"/>
          <p:cNvSpPr txBox="1"/>
          <p:nvPr>
            <p:ph idx="3" type="body"/>
          </p:nvPr>
        </p:nvSpPr>
        <p:spPr>
          <a:xfrm>
            <a:off x="505238" y="2142242"/>
            <a:ext cx="2127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4" name="Google Shape;784;p77"/>
          <p:cNvSpPr txBox="1"/>
          <p:nvPr>
            <p:ph idx="4" type="body"/>
          </p:nvPr>
        </p:nvSpPr>
        <p:spPr>
          <a:xfrm>
            <a:off x="505238" y="2583965"/>
            <a:ext cx="21270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5" name="Google Shape;785;p77"/>
          <p:cNvSpPr txBox="1"/>
          <p:nvPr>
            <p:ph idx="5" type="body"/>
          </p:nvPr>
        </p:nvSpPr>
        <p:spPr>
          <a:xfrm>
            <a:off x="505238" y="3411620"/>
            <a:ext cx="2127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6" name="Google Shape;786;p77"/>
          <p:cNvSpPr txBox="1"/>
          <p:nvPr>
            <p:ph idx="6" type="body"/>
          </p:nvPr>
        </p:nvSpPr>
        <p:spPr>
          <a:xfrm>
            <a:off x="505238" y="3851672"/>
            <a:ext cx="21270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A close up of a logo&#10;&#10;Description automatically generated" id="787" name="Google Shape;787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05" y="-17842"/>
            <a:ext cx="129669" cy="7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Moments x1 Data Point">
  <p:cSld name="10_Moments x1 Data Point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78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0" name="Google Shape;790;p78"/>
          <p:cNvSpPr/>
          <p:nvPr>
            <p:ph idx="2" type="pic"/>
          </p:nvPr>
        </p:nvSpPr>
        <p:spPr>
          <a:xfrm>
            <a:off x="495300" y="434710"/>
            <a:ext cx="3432600" cy="3840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791" name="Google Shape;791;p78"/>
          <p:cNvSpPr txBox="1"/>
          <p:nvPr>
            <p:ph type="title"/>
          </p:nvPr>
        </p:nvSpPr>
        <p:spPr>
          <a:xfrm>
            <a:off x="4350544" y="864396"/>
            <a:ext cx="38685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2" name="Google Shape;792;p78"/>
          <p:cNvSpPr/>
          <p:nvPr>
            <p:ph idx="3" type="pic"/>
          </p:nvPr>
        </p:nvSpPr>
        <p:spPr>
          <a:xfrm>
            <a:off x="929878" y="850239"/>
            <a:ext cx="2563500" cy="3003000"/>
          </a:xfrm>
          <a:prstGeom prst="rect">
            <a:avLst/>
          </a:prstGeom>
          <a:solidFill>
            <a:srgbClr val="959595"/>
          </a:solidFill>
          <a:ln>
            <a:noFill/>
          </a:ln>
        </p:spPr>
      </p:sp>
      <p:sp>
        <p:nvSpPr>
          <p:cNvPr id="793" name="Google Shape;793;p78"/>
          <p:cNvSpPr txBox="1"/>
          <p:nvPr>
            <p:ph idx="1" type="body"/>
          </p:nvPr>
        </p:nvSpPr>
        <p:spPr>
          <a:xfrm>
            <a:off x="4350544" y="1718072"/>
            <a:ext cx="38685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4" name="Google Shape;794;p78"/>
          <p:cNvSpPr txBox="1"/>
          <p:nvPr>
            <p:ph idx="4" type="body"/>
          </p:nvPr>
        </p:nvSpPr>
        <p:spPr>
          <a:xfrm>
            <a:off x="4350545" y="2994422"/>
            <a:ext cx="17145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5" name="Google Shape;795;p78"/>
          <p:cNvSpPr txBox="1"/>
          <p:nvPr>
            <p:ph idx="5" type="body"/>
          </p:nvPr>
        </p:nvSpPr>
        <p:spPr>
          <a:xfrm>
            <a:off x="4350545" y="3848099"/>
            <a:ext cx="17145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6" name="Google Shape;796;p78"/>
          <p:cNvSpPr txBox="1"/>
          <p:nvPr>
            <p:ph idx="6" type="body"/>
          </p:nvPr>
        </p:nvSpPr>
        <p:spPr>
          <a:xfrm>
            <a:off x="6492479" y="2994422"/>
            <a:ext cx="1726500" cy="17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7" name="Google Shape;797;p78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959595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picture containing table, drawing&#10;&#10;Description automatically generated" id="798" name="Google Shape;79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4661554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Moments x2 Data Point" showMasterSp="0">
  <p:cSld name="10_Moments x2 Data Point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79"/>
          <p:cNvSpPr/>
          <p:nvPr/>
        </p:nvSpPr>
        <p:spPr>
          <a:xfrm>
            <a:off x="4801466" y="0"/>
            <a:ext cx="4353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79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2" name="Google Shape;802;p79"/>
          <p:cNvSpPr txBox="1"/>
          <p:nvPr>
            <p:ph type="title"/>
          </p:nvPr>
        </p:nvSpPr>
        <p:spPr>
          <a:xfrm>
            <a:off x="499219" y="864396"/>
            <a:ext cx="38685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3" name="Google Shape;803;p79"/>
          <p:cNvSpPr/>
          <p:nvPr>
            <p:ph idx="2" type="pic"/>
          </p:nvPr>
        </p:nvSpPr>
        <p:spPr>
          <a:xfrm>
            <a:off x="5217535" y="1279922"/>
            <a:ext cx="3000000" cy="34218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804" name="Google Shape;804;p79"/>
          <p:cNvSpPr txBox="1"/>
          <p:nvPr>
            <p:ph idx="1" type="body"/>
          </p:nvPr>
        </p:nvSpPr>
        <p:spPr>
          <a:xfrm>
            <a:off x="499219" y="1718072"/>
            <a:ext cx="38685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5" name="Google Shape;805;p79"/>
          <p:cNvSpPr txBox="1"/>
          <p:nvPr>
            <p:ph idx="3" type="body"/>
          </p:nvPr>
        </p:nvSpPr>
        <p:spPr>
          <a:xfrm>
            <a:off x="499219" y="2976887"/>
            <a:ext cx="12822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6" name="Google Shape;806;p79"/>
          <p:cNvSpPr txBox="1"/>
          <p:nvPr>
            <p:ph idx="4" type="body"/>
          </p:nvPr>
        </p:nvSpPr>
        <p:spPr>
          <a:xfrm>
            <a:off x="499219" y="3432248"/>
            <a:ext cx="1712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807" name="Google Shape;807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79"/>
          <p:cNvSpPr txBox="1"/>
          <p:nvPr>
            <p:ph idx="5" type="body"/>
          </p:nvPr>
        </p:nvSpPr>
        <p:spPr>
          <a:xfrm>
            <a:off x="499219" y="3848099"/>
            <a:ext cx="1287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  <a:defRPr sz="41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100"/>
              <a:buNone/>
              <a:defRPr sz="41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100"/>
              <a:buNone/>
              <a:defRPr sz="41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  <a:defRPr sz="41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9" name="Google Shape;809;p79"/>
          <p:cNvSpPr txBox="1"/>
          <p:nvPr>
            <p:ph idx="6" type="body"/>
          </p:nvPr>
        </p:nvSpPr>
        <p:spPr>
          <a:xfrm>
            <a:off x="499219" y="4279104"/>
            <a:ext cx="17124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0" name="Google Shape;810;p79"/>
          <p:cNvSpPr txBox="1"/>
          <p:nvPr>
            <p:ph idx="7" type="body"/>
          </p:nvPr>
        </p:nvSpPr>
        <p:spPr>
          <a:xfrm>
            <a:off x="2640806" y="2994422"/>
            <a:ext cx="1722900" cy="17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1" name="Google Shape;811;p79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959595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2" name="Google Shape;812;p79"/>
          <p:cNvSpPr/>
          <p:nvPr/>
        </p:nvSpPr>
        <p:spPr>
          <a:xfrm rot="5400000">
            <a:off x="8101133" y="1401478"/>
            <a:ext cx="1187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A close up of a logo&#10;&#10;Description automatically generated" id="813" name="Google Shape;81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8642450" y="3959249"/>
            <a:ext cx="129669" cy="7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Moments x3 Data Point">
  <p:cSld name="10_Moments x3 Data Point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0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6" name="Google Shape;816;p80"/>
          <p:cNvSpPr txBox="1"/>
          <p:nvPr>
            <p:ph type="title"/>
          </p:nvPr>
        </p:nvSpPr>
        <p:spPr>
          <a:xfrm>
            <a:off x="3498056" y="864396"/>
            <a:ext cx="42912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7" name="Google Shape;817;p80"/>
          <p:cNvSpPr/>
          <p:nvPr>
            <p:ph idx="2" type="pic"/>
          </p:nvPr>
        </p:nvSpPr>
        <p:spPr>
          <a:xfrm>
            <a:off x="0" y="864396"/>
            <a:ext cx="3070500" cy="4279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818" name="Google Shape;818;p80"/>
          <p:cNvSpPr txBox="1"/>
          <p:nvPr>
            <p:ph idx="1" type="body"/>
          </p:nvPr>
        </p:nvSpPr>
        <p:spPr>
          <a:xfrm>
            <a:off x="3498056" y="1718072"/>
            <a:ext cx="4291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9" name="Google Shape;819;p80"/>
          <p:cNvSpPr txBox="1"/>
          <p:nvPr>
            <p:ph idx="3" type="body"/>
          </p:nvPr>
        </p:nvSpPr>
        <p:spPr>
          <a:xfrm>
            <a:off x="3498056" y="2976562"/>
            <a:ext cx="864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0" name="Google Shape;820;p80"/>
          <p:cNvSpPr txBox="1"/>
          <p:nvPr>
            <p:ph idx="4" type="body"/>
          </p:nvPr>
        </p:nvSpPr>
        <p:spPr>
          <a:xfrm>
            <a:off x="3498056" y="3432248"/>
            <a:ext cx="864000" cy="12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0" i="0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1" name="Google Shape;821;p80"/>
          <p:cNvSpPr txBox="1"/>
          <p:nvPr>
            <p:ph idx="5" type="body"/>
          </p:nvPr>
        </p:nvSpPr>
        <p:spPr>
          <a:xfrm>
            <a:off x="4779467" y="2976562"/>
            <a:ext cx="864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  <a:defRPr sz="41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100"/>
              <a:buNone/>
              <a:defRPr sz="41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100"/>
              <a:buNone/>
              <a:defRPr sz="41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  <a:defRPr sz="41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2" name="Google Shape;822;p80"/>
          <p:cNvSpPr txBox="1"/>
          <p:nvPr>
            <p:ph idx="6" type="body"/>
          </p:nvPr>
        </p:nvSpPr>
        <p:spPr>
          <a:xfrm>
            <a:off x="4779467" y="3432248"/>
            <a:ext cx="8640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0" i="0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3" name="Google Shape;823;p80"/>
          <p:cNvSpPr txBox="1"/>
          <p:nvPr>
            <p:ph idx="7" type="body"/>
          </p:nvPr>
        </p:nvSpPr>
        <p:spPr>
          <a:xfrm>
            <a:off x="6085619" y="2976562"/>
            <a:ext cx="864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indent="-4572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3600"/>
              <a:buChar char="•"/>
              <a:defRPr sz="36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4" name="Google Shape;824;p80"/>
          <p:cNvSpPr txBox="1"/>
          <p:nvPr>
            <p:ph idx="8" type="body"/>
          </p:nvPr>
        </p:nvSpPr>
        <p:spPr>
          <a:xfrm>
            <a:off x="6085619" y="3421856"/>
            <a:ext cx="8640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0" i="0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5" name="Google Shape;825;p80"/>
          <p:cNvSpPr txBox="1"/>
          <p:nvPr>
            <p:ph idx="9" type="body"/>
          </p:nvPr>
        </p:nvSpPr>
        <p:spPr>
          <a:xfrm>
            <a:off x="7344965" y="2994422"/>
            <a:ext cx="1290000" cy="17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0" i="0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6" name="Google Shape;826;p80"/>
          <p:cNvSpPr txBox="1"/>
          <p:nvPr>
            <p:ph idx="11" type="ftr"/>
          </p:nvPr>
        </p:nvSpPr>
        <p:spPr>
          <a:xfrm>
            <a:off x="3498056" y="4720827"/>
            <a:ext cx="30861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959595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picture containing table, drawing&#10;&#10;Description automatically generated" id="827" name="Google Shape;827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Audience x3">
  <p:cSld name="11_Audience x3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1"/>
          <p:cNvSpPr txBox="1"/>
          <p:nvPr>
            <p:ph type="title"/>
          </p:nvPr>
        </p:nvSpPr>
        <p:spPr>
          <a:xfrm rot="-5400000">
            <a:off x="-994650" y="2354400"/>
            <a:ext cx="38409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0" name="Google Shape;830;p81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1" name="Google Shape;831;p81"/>
          <p:cNvSpPr/>
          <p:nvPr>
            <p:ph idx="2" type="pic"/>
          </p:nvPr>
        </p:nvSpPr>
        <p:spPr>
          <a:xfrm>
            <a:off x="2209800" y="1292820"/>
            <a:ext cx="1714500" cy="25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832" name="Google Shape;832;p81"/>
          <p:cNvSpPr/>
          <p:nvPr>
            <p:ph idx="3" type="pic"/>
          </p:nvPr>
        </p:nvSpPr>
        <p:spPr>
          <a:xfrm>
            <a:off x="4350544" y="1292820"/>
            <a:ext cx="1706400" cy="25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833" name="Google Shape;833;p81"/>
          <p:cNvSpPr/>
          <p:nvPr>
            <p:ph idx="4" type="pic"/>
          </p:nvPr>
        </p:nvSpPr>
        <p:spPr>
          <a:xfrm>
            <a:off x="6492477" y="1292820"/>
            <a:ext cx="1725300" cy="2559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834" name="Google Shape;834;p81"/>
          <p:cNvSpPr txBox="1"/>
          <p:nvPr>
            <p:ph idx="1" type="body"/>
          </p:nvPr>
        </p:nvSpPr>
        <p:spPr>
          <a:xfrm>
            <a:off x="2209800" y="3860999"/>
            <a:ext cx="1706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1pPr>
            <a:lvl2pPr indent="-2286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0" i="0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5" name="Google Shape;835;p81"/>
          <p:cNvSpPr txBox="1"/>
          <p:nvPr>
            <p:ph idx="5" type="body"/>
          </p:nvPr>
        </p:nvSpPr>
        <p:spPr>
          <a:xfrm>
            <a:off x="4350544" y="3860999"/>
            <a:ext cx="1706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1pPr>
            <a:lvl2pPr indent="-2286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0" i="0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6" name="Google Shape;836;p81"/>
          <p:cNvSpPr txBox="1"/>
          <p:nvPr>
            <p:ph idx="6" type="body"/>
          </p:nvPr>
        </p:nvSpPr>
        <p:spPr>
          <a:xfrm>
            <a:off x="6492478" y="3860999"/>
            <a:ext cx="1725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1pPr>
            <a:lvl2pPr indent="-2286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0" i="0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7" name="Google Shape;837;p81"/>
          <p:cNvSpPr txBox="1"/>
          <p:nvPr>
            <p:ph idx="11" type="ftr"/>
          </p:nvPr>
        </p:nvSpPr>
        <p:spPr>
          <a:xfrm>
            <a:off x="2209800" y="4720827"/>
            <a:ext cx="30861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picture containing table, drawing&#10;&#10;Description automatically generated" id="838" name="Google Shape;838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Audience x6">
  <p:cSld name="11_Audience x6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2"/>
          <p:cNvSpPr txBox="1"/>
          <p:nvPr>
            <p:ph type="title"/>
          </p:nvPr>
        </p:nvSpPr>
        <p:spPr>
          <a:xfrm rot="-5400000">
            <a:off x="-994650" y="2354400"/>
            <a:ext cx="38409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1" name="Google Shape;841;p82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2" name="Google Shape;842;p82"/>
          <p:cNvSpPr/>
          <p:nvPr>
            <p:ph idx="2" type="pic"/>
          </p:nvPr>
        </p:nvSpPr>
        <p:spPr>
          <a:xfrm>
            <a:off x="2209800" y="853678"/>
            <a:ext cx="1706400" cy="1287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843" name="Google Shape;843;p82"/>
          <p:cNvSpPr/>
          <p:nvPr>
            <p:ph idx="3" type="pic"/>
          </p:nvPr>
        </p:nvSpPr>
        <p:spPr>
          <a:xfrm>
            <a:off x="4350544" y="853678"/>
            <a:ext cx="1724100" cy="1287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844" name="Google Shape;844;p82"/>
          <p:cNvSpPr/>
          <p:nvPr>
            <p:ph idx="4" type="pic"/>
          </p:nvPr>
        </p:nvSpPr>
        <p:spPr>
          <a:xfrm>
            <a:off x="6492477" y="853678"/>
            <a:ext cx="1766400" cy="1287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845" name="Google Shape;845;p82"/>
          <p:cNvSpPr/>
          <p:nvPr>
            <p:ph idx="5" type="pic"/>
          </p:nvPr>
        </p:nvSpPr>
        <p:spPr>
          <a:xfrm>
            <a:off x="2209800" y="2571750"/>
            <a:ext cx="1706400" cy="1287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846" name="Google Shape;846;p82"/>
          <p:cNvSpPr/>
          <p:nvPr>
            <p:ph idx="6" type="pic"/>
          </p:nvPr>
        </p:nvSpPr>
        <p:spPr>
          <a:xfrm>
            <a:off x="4350544" y="2571750"/>
            <a:ext cx="1714500" cy="1287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847" name="Google Shape;847;p82"/>
          <p:cNvSpPr/>
          <p:nvPr>
            <p:ph idx="7" type="pic"/>
          </p:nvPr>
        </p:nvSpPr>
        <p:spPr>
          <a:xfrm>
            <a:off x="6492477" y="2571750"/>
            <a:ext cx="1766400" cy="1287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848" name="Google Shape;848;p82"/>
          <p:cNvSpPr txBox="1"/>
          <p:nvPr>
            <p:ph idx="1" type="body"/>
          </p:nvPr>
        </p:nvSpPr>
        <p:spPr>
          <a:xfrm>
            <a:off x="2209800" y="2148718"/>
            <a:ext cx="1706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1pPr>
            <a:lvl2pPr indent="-2286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0" i="0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9" name="Google Shape;849;p82"/>
          <p:cNvSpPr txBox="1"/>
          <p:nvPr>
            <p:ph idx="8" type="body"/>
          </p:nvPr>
        </p:nvSpPr>
        <p:spPr>
          <a:xfrm>
            <a:off x="4350544" y="2148718"/>
            <a:ext cx="17241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1pPr>
            <a:lvl2pPr indent="-2286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0" i="0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0" name="Google Shape;850;p82"/>
          <p:cNvSpPr txBox="1"/>
          <p:nvPr>
            <p:ph idx="9" type="body"/>
          </p:nvPr>
        </p:nvSpPr>
        <p:spPr>
          <a:xfrm>
            <a:off x="6492478" y="2148718"/>
            <a:ext cx="1766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1pPr>
            <a:lvl2pPr indent="-2286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0" i="0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1" name="Google Shape;851;p82"/>
          <p:cNvSpPr txBox="1"/>
          <p:nvPr>
            <p:ph idx="13" type="body"/>
          </p:nvPr>
        </p:nvSpPr>
        <p:spPr>
          <a:xfrm>
            <a:off x="2209800" y="3874007"/>
            <a:ext cx="1706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1pPr>
            <a:lvl2pPr indent="-2286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0" i="0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2" name="Google Shape;852;p82"/>
          <p:cNvSpPr txBox="1"/>
          <p:nvPr>
            <p:ph idx="14" type="body"/>
          </p:nvPr>
        </p:nvSpPr>
        <p:spPr>
          <a:xfrm>
            <a:off x="4350544" y="3874007"/>
            <a:ext cx="1706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1pPr>
            <a:lvl2pPr indent="-2286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0" i="0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3" name="Google Shape;853;p82"/>
          <p:cNvSpPr txBox="1"/>
          <p:nvPr>
            <p:ph idx="15" type="body"/>
          </p:nvPr>
        </p:nvSpPr>
        <p:spPr>
          <a:xfrm>
            <a:off x="6492478" y="3874007"/>
            <a:ext cx="1766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/>
            </a:lvl1pPr>
            <a:lvl2pPr indent="-228600" lvl="1" marL="9144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b="0" i="0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>
                <a:solidFill>
                  <a:schemeClr val="dk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4" name="Google Shape;854;p82"/>
          <p:cNvSpPr txBox="1"/>
          <p:nvPr>
            <p:ph idx="11" type="ftr"/>
          </p:nvPr>
        </p:nvSpPr>
        <p:spPr>
          <a:xfrm>
            <a:off x="2209800" y="4720827"/>
            <a:ext cx="30861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picture containing table, drawing&#10;&#10;Description automatically generated" id="855" name="Google Shape;855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Audience Persona Opt.A">
  <p:cSld name="11_Audience Persona Opt.A"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83"/>
          <p:cNvSpPr/>
          <p:nvPr/>
        </p:nvSpPr>
        <p:spPr>
          <a:xfrm>
            <a:off x="4793457" y="1291232"/>
            <a:ext cx="3431100" cy="385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83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9" name="Google Shape;859;p83"/>
          <p:cNvSpPr txBox="1"/>
          <p:nvPr>
            <p:ph type="title"/>
          </p:nvPr>
        </p:nvSpPr>
        <p:spPr>
          <a:xfrm>
            <a:off x="495301" y="427027"/>
            <a:ext cx="77226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000" lIns="0" spcFirstLastPara="1" rIns="0" wrap="square" tIns="13500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0" name="Google Shape;860;p83"/>
          <p:cNvSpPr txBox="1"/>
          <p:nvPr>
            <p:ph idx="1" type="body"/>
          </p:nvPr>
        </p:nvSpPr>
        <p:spPr>
          <a:xfrm>
            <a:off x="495301" y="1718072"/>
            <a:ext cx="1287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b="0" i="0" sz="1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1" name="Google Shape;861;p83"/>
          <p:cNvSpPr txBox="1"/>
          <p:nvPr>
            <p:ph idx="2" type="body"/>
          </p:nvPr>
        </p:nvSpPr>
        <p:spPr>
          <a:xfrm>
            <a:off x="1790438" y="1718072"/>
            <a:ext cx="1287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b="0" i="0" sz="1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2" name="Google Shape;862;p83"/>
          <p:cNvSpPr txBox="1"/>
          <p:nvPr>
            <p:ph idx="3" type="body"/>
          </p:nvPr>
        </p:nvSpPr>
        <p:spPr>
          <a:xfrm>
            <a:off x="3085576" y="1718072"/>
            <a:ext cx="12705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b="0" i="0" sz="1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3" name="Google Shape;863;p83"/>
          <p:cNvSpPr/>
          <p:nvPr>
            <p:ph idx="4" type="pic"/>
          </p:nvPr>
        </p:nvSpPr>
        <p:spPr>
          <a:xfrm>
            <a:off x="3077817" y="3851672"/>
            <a:ext cx="1272900" cy="12918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864" name="Google Shape;864;p83"/>
          <p:cNvSpPr txBox="1"/>
          <p:nvPr>
            <p:ph idx="5" type="body"/>
          </p:nvPr>
        </p:nvSpPr>
        <p:spPr>
          <a:xfrm>
            <a:off x="5212556" y="1714052"/>
            <a:ext cx="12801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indent="-2794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5" name="Google Shape;865;p83"/>
          <p:cNvSpPr txBox="1"/>
          <p:nvPr>
            <p:ph idx="6" type="body"/>
          </p:nvPr>
        </p:nvSpPr>
        <p:spPr>
          <a:xfrm>
            <a:off x="6492522" y="1714649"/>
            <a:ext cx="12849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indent="-2794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6" name="Google Shape;866;p83"/>
          <p:cNvSpPr txBox="1"/>
          <p:nvPr>
            <p:ph idx="7" type="body"/>
          </p:nvPr>
        </p:nvSpPr>
        <p:spPr>
          <a:xfrm>
            <a:off x="5212600" y="3025438"/>
            <a:ext cx="1277400" cy="1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810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7" name="Google Shape;867;p83"/>
          <p:cNvSpPr txBox="1"/>
          <p:nvPr>
            <p:ph idx="8" type="body"/>
          </p:nvPr>
        </p:nvSpPr>
        <p:spPr>
          <a:xfrm>
            <a:off x="6492522" y="3025438"/>
            <a:ext cx="1284900" cy="12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810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8" name="Google Shape;868;p83"/>
          <p:cNvSpPr txBox="1"/>
          <p:nvPr>
            <p:ph idx="9" type="body"/>
          </p:nvPr>
        </p:nvSpPr>
        <p:spPr>
          <a:xfrm>
            <a:off x="5215565" y="4274492"/>
            <a:ext cx="25638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0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indent="-2794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9" name="Google Shape;869;p83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picture containing table, drawing&#10;&#10;Description automatically generated" id="870" name="Google Shape;870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8642448" y="3953660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Audience Persona Opt.B">
  <p:cSld name="11_Audience Persona Opt.B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84"/>
          <p:cNvSpPr/>
          <p:nvPr/>
        </p:nvSpPr>
        <p:spPr>
          <a:xfrm>
            <a:off x="5210091" y="1"/>
            <a:ext cx="3933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84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4" name="Google Shape;874;p84"/>
          <p:cNvSpPr txBox="1"/>
          <p:nvPr>
            <p:ph type="title"/>
          </p:nvPr>
        </p:nvSpPr>
        <p:spPr>
          <a:xfrm>
            <a:off x="495301" y="426244"/>
            <a:ext cx="42900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84"/>
          <p:cNvSpPr/>
          <p:nvPr>
            <p:ph idx="2" type="pic"/>
          </p:nvPr>
        </p:nvSpPr>
        <p:spPr>
          <a:xfrm>
            <a:off x="5634633" y="2568179"/>
            <a:ext cx="2589000" cy="2137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876" name="Google Shape;876;p84"/>
          <p:cNvSpPr txBox="1"/>
          <p:nvPr>
            <p:ph idx="1" type="body"/>
          </p:nvPr>
        </p:nvSpPr>
        <p:spPr>
          <a:xfrm>
            <a:off x="505972" y="1727002"/>
            <a:ext cx="12801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indent="-2794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Char char="•"/>
              <a:defRPr sz="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7" name="Google Shape;877;p84"/>
          <p:cNvSpPr txBox="1"/>
          <p:nvPr>
            <p:ph idx="3" type="body"/>
          </p:nvPr>
        </p:nvSpPr>
        <p:spPr>
          <a:xfrm>
            <a:off x="1785938" y="1727002"/>
            <a:ext cx="12849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indent="-2794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Char char="•"/>
              <a:defRPr sz="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8" name="Google Shape;878;p84"/>
          <p:cNvSpPr txBox="1"/>
          <p:nvPr>
            <p:ph idx="4" type="body"/>
          </p:nvPr>
        </p:nvSpPr>
        <p:spPr>
          <a:xfrm>
            <a:off x="3070622" y="1727002"/>
            <a:ext cx="12900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indent="-2794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Char char="•"/>
              <a:defRPr sz="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9" name="Google Shape;879;p84"/>
          <p:cNvSpPr txBox="1"/>
          <p:nvPr>
            <p:ph idx="11" type="ftr"/>
          </p:nvPr>
        </p:nvSpPr>
        <p:spPr>
          <a:xfrm>
            <a:off x="505972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0" name="Google Shape;880;p84"/>
          <p:cNvSpPr txBox="1"/>
          <p:nvPr>
            <p:ph idx="5" type="body"/>
          </p:nvPr>
        </p:nvSpPr>
        <p:spPr>
          <a:xfrm>
            <a:off x="505972" y="3018232"/>
            <a:ext cx="12801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i="0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indent="-2794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Char char="•"/>
              <a:defRPr sz="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1" name="Google Shape;881;p84"/>
          <p:cNvSpPr txBox="1"/>
          <p:nvPr>
            <p:ph idx="6" type="body"/>
          </p:nvPr>
        </p:nvSpPr>
        <p:spPr>
          <a:xfrm>
            <a:off x="5644498" y="1733272"/>
            <a:ext cx="12849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sz="33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indent="-2794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2" name="Google Shape;882;p84"/>
          <p:cNvSpPr txBox="1"/>
          <p:nvPr>
            <p:ph idx="7" type="body"/>
          </p:nvPr>
        </p:nvSpPr>
        <p:spPr>
          <a:xfrm>
            <a:off x="1788086" y="3018232"/>
            <a:ext cx="12900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i="0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indent="-2794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Char char="•"/>
              <a:defRPr sz="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883" name="Google Shape;883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84"/>
          <p:cNvSpPr/>
          <p:nvPr/>
        </p:nvSpPr>
        <p:spPr>
          <a:xfrm rot="5400000">
            <a:off x="8101133" y="1401478"/>
            <a:ext cx="1187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A close up of a logo&#10;&#10;Description automatically generated" id="885" name="Google Shape;88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8642450" y="3959249"/>
            <a:ext cx="129669" cy="7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Audience Persona Opt.C">
  <p:cSld name="11_Audience Persona Opt.C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85"/>
          <p:cNvSpPr/>
          <p:nvPr/>
        </p:nvSpPr>
        <p:spPr>
          <a:xfrm>
            <a:off x="5210091" y="1"/>
            <a:ext cx="3933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85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9" name="Google Shape;889;p85"/>
          <p:cNvSpPr txBox="1"/>
          <p:nvPr>
            <p:ph type="title"/>
          </p:nvPr>
        </p:nvSpPr>
        <p:spPr>
          <a:xfrm>
            <a:off x="497065" y="426244"/>
            <a:ext cx="42900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0" name="Google Shape;890;p85"/>
          <p:cNvSpPr/>
          <p:nvPr>
            <p:ph idx="2" type="pic"/>
          </p:nvPr>
        </p:nvSpPr>
        <p:spPr>
          <a:xfrm>
            <a:off x="5634633" y="864396"/>
            <a:ext cx="2589000" cy="2130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891" name="Google Shape;891;p85"/>
          <p:cNvSpPr txBox="1"/>
          <p:nvPr>
            <p:ph idx="1" type="body"/>
          </p:nvPr>
        </p:nvSpPr>
        <p:spPr>
          <a:xfrm>
            <a:off x="497065" y="2571451"/>
            <a:ext cx="1280100" cy="17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indent="-2794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Char char="•"/>
              <a:defRPr sz="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2" name="Google Shape;892;p85"/>
          <p:cNvSpPr txBox="1"/>
          <p:nvPr>
            <p:ph idx="3" type="body"/>
          </p:nvPr>
        </p:nvSpPr>
        <p:spPr>
          <a:xfrm>
            <a:off x="1785938" y="2571751"/>
            <a:ext cx="12849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indent="-2794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Char char="•"/>
              <a:defRPr sz="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3" name="Google Shape;893;p85"/>
          <p:cNvSpPr txBox="1"/>
          <p:nvPr>
            <p:ph idx="4" type="body"/>
          </p:nvPr>
        </p:nvSpPr>
        <p:spPr>
          <a:xfrm>
            <a:off x="3070622" y="2571452"/>
            <a:ext cx="1290000" cy="17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indent="-2794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Char char="•"/>
              <a:defRPr sz="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4" name="Google Shape;894;p85"/>
          <p:cNvSpPr txBox="1"/>
          <p:nvPr>
            <p:ph idx="11" type="ftr"/>
          </p:nvPr>
        </p:nvSpPr>
        <p:spPr>
          <a:xfrm>
            <a:off x="505972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895" name="Google Shape;895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18722" y="350335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85"/>
          <p:cNvSpPr/>
          <p:nvPr/>
        </p:nvSpPr>
        <p:spPr>
          <a:xfrm rot="5400000">
            <a:off x="8101133" y="1401478"/>
            <a:ext cx="1187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97" name="Google Shape;897;p85"/>
          <p:cNvSpPr txBox="1"/>
          <p:nvPr>
            <p:ph idx="5" type="body"/>
          </p:nvPr>
        </p:nvSpPr>
        <p:spPr>
          <a:xfrm>
            <a:off x="5634038" y="3421856"/>
            <a:ext cx="1284900" cy="12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800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sz="33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indent="-2794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8" name="Google Shape;898;p85"/>
          <p:cNvSpPr txBox="1"/>
          <p:nvPr>
            <p:ph idx="6" type="body"/>
          </p:nvPr>
        </p:nvSpPr>
        <p:spPr>
          <a:xfrm>
            <a:off x="497065" y="1290934"/>
            <a:ext cx="4291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None/>
              <a:defRPr b="0" i="0" sz="8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A close up of a logo&#10;&#10;Description automatically generated" id="899" name="Google Shape;89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8642450" y="3959249"/>
            <a:ext cx="129669" cy="75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Brand Funnel">
  <p:cSld name="12_Brand Funnel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86"/>
          <p:cNvSpPr/>
          <p:nvPr/>
        </p:nvSpPr>
        <p:spPr>
          <a:xfrm>
            <a:off x="1379572" y="1707859"/>
            <a:ext cx="4967760" cy="2562057"/>
          </a:xfrm>
          <a:custGeom>
            <a:rect b="b" l="l" r="r" t="t"/>
            <a:pathLst>
              <a:path extrusionOk="0" h="3416076" w="6623680">
                <a:moveTo>
                  <a:pt x="4452459" y="2371965"/>
                </a:moveTo>
                <a:lnTo>
                  <a:pt x="3496713" y="3416076"/>
                </a:lnTo>
                <a:lnTo>
                  <a:pt x="0" y="3416076"/>
                </a:lnTo>
                <a:lnTo>
                  <a:pt x="0" y="2375693"/>
                </a:lnTo>
                <a:close/>
                <a:moveTo>
                  <a:pt x="5538263" y="1185770"/>
                </a:moveTo>
                <a:lnTo>
                  <a:pt x="4575918" y="2237091"/>
                </a:lnTo>
                <a:lnTo>
                  <a:pt x="0" y="2237091"/>
                </a:lnTo>
                <a:lnTo>
                  <a:pt x="0" y="1195926"/>
                </a:lnTo>
                <a:close/>
                <a:moveTo>
                  <a:pt x="6623680" y="0"/>
                </a:moveTo>
                <a:lnTo>
                  <a:pt x="5661840" y="1050768"/>
                </a:lnTo>
                <a:lnTo>
                  <a:pt x="0" y="1044756"/>
                </a:lnTo>
                <a:lnTo>
                  <a:pt x="0" y="5545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2" name="Google Shape;902;p86"/>
          <p:cNvGrpSpPr/>
          <p:nvPr/>
        </p:nvGrpSpPr>
        <p:grpSpPr>
          <a:xfrm>
            <a:off x="3574672" y="1279157"/>
            <a:ext cx="3165614" cy="3442662"/>
            <a:chOff x="3805939" y="1706084"/>
            <a:chExt cx="1994716" cy="4609268"/>
          </a:xfrm>
        </p:grpSpPr>
        <p:cxnSp>
          <p:nvCxnSpPr>
            <p:cNvPr id="903" name="Google Shape;903;p86"/>
            <p:cNvCxnSpPr/>
            <p:nvPr/>
          </p:nvCxnSpPr>
          <p:spPr>
            <a:xfrm flipH="1">
              <a:off x="5075555" y="1706084"/>
              <a:ext cx="725100" cy="1675500"/>
            </a:xfrm>
            <a:prstGeom prst="straightConnector1">
              <a:avLst/>
            </a:prstGeom>
            <a:noFill/>
            <a:ln cap="flat" cmpd="sng" w="1587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4" name="Google Shape;904;p86"/>
            <p:cNvCxnSpPr/>
            <p:nvPr/>
          </p:nvCxnSpPr>
          <p:spPr>
            <a:xfrm flipH="1">
              <a:off x="4555158" y="3412293"/>
              <a:ext cx="507300" cy="1172100"/>
            </a:xfrm>
            <a:prstGeom prst="straightConnector1">
              <a:avLst/>
            </a:prstGeom>
            <a:noFill/>
            <a:ln cap="flat" cmpd="sng" w="1587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5" name="Google Shape;905;p86"/>
            <p:cNvCxnSpPr/>
            <p:nvPr/>
          </p:nvCxnSpPr>
          <p:spPr>
            <a:xfrm flipH="1">
              <a:off x="3805939" y="4613152"/>
              <a:ext cx="736800" cy="1702200"/>
            </a:xfrm>
            <a:prstGeom prst="straightConnector1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06" name="Google Shape;906;p86"/>
          <p:cNvSpPr txBox="1"/>
          <p:nvPr>
            <p:ph idx="1" type="body"/>
          </p:nvPr>
        </p:nvSpPr>
        <p:spPr>
          <a:xfrm>
            <a:off x="2645426" y="1728259"/>
            <a:ext cx="29934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108000" spcFirstLastPara="1" rIns="0" wrap="square" tIns="810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3050" lvl="2" marL="1371600" rtl="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7" name="Google Shape;907;p86"/>
          <p:cNvSpPr txBox="1"/>
          <p:nvPr>
            <p:ph idx="2" type="body"/>
          </p:nvPr>
        </p:nvSpPr>
        <p:spPr>
          <a:xfrm>
            <a:off x="1362980" y="3490765"/>
            <a:ext cx="12801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108000" spcFirstLastPara="1" rIns="0" wrap="square" tIns="810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908" name="Google Shape;908;p86"/>
          <p:cNvGrpSpPr/>
          <p:nvPr/>
        </p:nvGrpSpPr>
        <p:grpSpPr>
          <a:xfrm>
            <a:off x="6363928" y="1712042"/>
            <a:ext cx="1780135" cy="1034230"/>
            <a:chOff x="4629213" y="1706563"/>
            <a:chExt cx="6875763" cy="3994710"/>
          </a:xfrm>
        </p:grpSpPr>
        <p:sp>
          <p:nvSpPr>
            <p:cNvPr id="909" name="Google Shape;909;p86"/>
            <p:cNvSpPr/>
            <p:nvPr/>
          </p:nvSpPr>
          <p:spPr>
            <a:xfrm>
              <a:off x="4629213" y="5634025"/>
              <a:ext cx="6875763" cy="67248"/>
            </a:xfrm>
            <a:custGeom>
              <a:rect b="b" l="l" r="r" t="t"/>
              <a:pathLst>
                <a:path extrusionOk="0" h="101891" w="9323069">
                  <a:moveTo>
                    <a:pt x="4693635" y="0"/>
                  </a:moveTo>
                  <a:lnTo>
                    <a:pt x="0" y="0"/>
                  </a:lnTo>
                  <a:cubicBezTo>
                    <a:pt x="0" y="0"/>
                    <a:pt x="156972" y="101891"/>
                    <a:pt x="235839" y="101891"/>
                  </a:cubicBezTo>
                  <a:lnTo>
                    <a:pt x="9087326" y="101891"/>
                  </a:lnTo>
                  <a:cubicBezTo>
                    <a:pt x="9166098" y="101891"/>
                    <a:pt x="9323070" y="0"/>
                    <a:pt x="932307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86"/>
            <p:cNvSpPr/>
            <p:nvPr/>
          </p:nvSpPr>
          <p:spPr>
            <a:xfrm>
              <a:off x="5273121" y="5129290"/>
              <a:ext cx="5587011" cy="377884"/>
            </a:xfrm>
            <a:custGeom>
              <a:rect b="b" l="l" r="r" t="t"/>
              <a:pathLst>
                <a:path extrusionOk="0" h="503845" w="7575608">
                  <a:moveTo>
                    <a:pt x="7575338" y="0"/>
                  </a:moveTo>
                  <a:lnTo>
                    <a:pt x="7368265" y="0"/>
                  </a:lnTo>
                  <a:lnTo>
                    <a:pt x="7368265" y="185898"/>
                  </a:lnTo>
                  <a:lnTo>
                    <a:pt x="219371" y="185898"/>
                  </a:lnTo>
                  <a:lnTo>
                    <a:pt x="219371" y="0"/>
                  </a:lnTo>
                  <a:lnTo>
                    <a:pt x="296" y="0"/>
                  </a:lnTo>
                  <a:cubicBezTo>
                    <a:pt x="296" y="97135"/>
                    <a:pt x="-370" y="194175"/>
                    <a:pt x="296" y="291309"/>
                  </a:cubicBezTo>
                  <a:cubicBezTo>
                    <a:pt x="-877" y="350642"/>
                    <a:pt x="6240" y="409849"/>
                    <a:pt x="21442" y="467218"/>
                  </a:cubicBezTo>
                  <a:cubicBezTo>
                    <a:pt x="31729" y="502324"/>
                    <a:pt x="34777" y="503846"/>
                    <a:pt x="70877" y="503846"/>
                  </a:cubicBezTo>
                  <a:lnTo>
                    <a:pt x="7504568" y="503846"/>
                  </a:lnTo>
                  <a:cubicBezTo>
                    <a:pt x="7540668" y="503846"/>
                    <a:pt x="7543811" y="502324"/>
                    <a:pt x="7554098" y="467218"/>
                  </a:cubicBezTo>
                  <a:cubicBezTo>
                    <a:pt x="7569206" y="409831"/>
                    <a:pt x="7576322" y="350638"/>
                    <a:pt x="7575243" y="291310"/>
                  </a:cubicBezTo>
                  <a:cubicBezTo>
                    <a:pt x="7576005" y="194175"/>
                    <a:pt x="7575338" y="97135"/>
                    <a:pt x="7575338" y="0"/>
                  </a:cubicBezTo>
                  <a:close/>
                </a:path>
              </a:pathLst>
            </a:custGeom>
            <a:solidFill>
              <a:srgbClr val="4141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86"/>
            <p:cNvSpPr/>
            <p:nvPr/>
          </p:nvSpPr>
          <p:spPr>
            <a:xfrm>
              <a:off x="5273198" y="1706563"/>
              <a:ext cx="5586804" cy="3693361"/>
            </a:xfrm>
            <a:custGeom>
              <a:rect b="b" l="l" r="r" t="t"/>
              <a:pathLst>
                <a:path extrusionOk="0" h="4924481" w="7575328">
                  <a:moveTo>
                    <a:pt x="7548754" y="147272"/>
                  </a:moveTo>
                  <a:cubicBezTo>
                    <a:pt x="7509987" y="66596"/>
                    <a:pt x="7444265" y="19027"/>
                    <a:pt x="7355778" y="3235"/>
                  </a:cubicBezTo>
                  <a:cubicBezTo>
                    <a:pt x="7351968" y="2390"/>
                    <a:pt x="7348214" y="1309"/>
                    <a:pt x="7344538" y="0"/>
                  </a:cubicBezTo>
                  <a:lnTo>
                    <a:pt x="230792" y="0"/>
                  </a:lnTo>
                  <a:cubicBezTo>
                    <a:pt x="210694" y="5328"/>
                    <a:pt x="190025" y="9514"/>
                    <a:pt x="170498" y="16268"/>
                  </a:cubicBezTo>
                  <a:cubicBezTo>
                    <a:pt x="67931" y="53362"/>
                    <a:pt x="-286" y="150770"/>
                    <a:pt x="1" y="259724"/>
                  </a:cubicBezTo>
                  <a:lnTo>
                    <a:pt x="1" y="4756851"/>
                  </a:lnTo>
                  <a:cubicBezTo>
                    <a:pt x="1" y="4854652"/>
                    <a:pt x="69819" y="4924482"/>
                    <a:pt x="167641" y="4924482"/>
                  </a:cubicBezTo>
                  <a:lnTo>
                    <a:pt x="7406641" y="4924482"/>
                  </a:lnTo>
                  <a:cubicBezTo>
                    <a:pt x="7492366" y="4924482"/>
                    <a:pt x="7553707" y="4875011"/>
                    <a:pt x="7572567" y="4791290"/>
                  </a:cubicBezTo>
                  <a:cubicBezTo>
                    <a:pt x="7573251" y="4789162"/>
                    <a:pt x="7574178" y="4787119"/>
                    <a:pt x="7575329" y="4785201"/>
                  </a:cubicBezTo>
                  <a:lnTo>
                    <a:pt x="7575329" y="230422"/>
                  </a:lnTo>
                  <a:cubicBezTo>
                    <a:pt x="7567137" y="202642"/>
                    <a:pt x="7561423" y="173149"/>
                    <a:pt x="7548754" y="147272"/>
                  </a:cubicBezTo>
                  <a:close/>
                  <a:moveTo>
                    <a:pt x="7367779" y="4753902"/>
                  </a:moveTo>
                  <a:lnTo>
                    <a:pt x="219266" y="4753902"/>
                  </a:lnTo>
                  <a:lnTo>
                    <a:pt x="219266" y="290739"/>
                  </a:lnTo>
                  <a:lnTo>
                    <a:pt x="7368160" y="290739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86"/>
            <p:cNvSpPr/>
            <p:nvPr/>
          </p:nvSpPr>
          <p:spPr>
            <a:xfrm>
              <a:off x="4629213" y="5504421"/>
              <a:ext cx="6870600" cy="135900"/>
            </a:xfrm>
            <a:prstGeom prst="roundRect">
              <a:avLst>
                <a:gd fmla="val 16667" name="adj"/>
              </a:avLst>
            </a:prstGeom>
            <a:solidFill>
              <a:srgbClr val="E4E5E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3" name="Google Shape;913;p86"/>
          <p:cNvSpPr txBox="1"/>
          <p:nvPr>
            <p:ph type="title"/>
          </p:nvPr>
        </p:nvSpPr>
        <p:spPr>
          <a:xfrm>
            <a:off x="502447" y="446151"/>
            <a:ext cx="72771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4" name="Google Shape;914;p86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5" name="Google Shape;915;p86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6" name="Google Shape;916;p86"/>
          <p:cNvSpPr txBox="1"/>
          <p:nvPr>
            <p:ph idx="3" type="body"/>
          </p:nvPr>
        </p:nvSpPr>
        <p:spPr>
          <a:xfrm>
            <a:off x="502200" y="1300286"/>
            <a:ext cx="38541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7" name="Google Shape;917;p86"/>
          <p:cNvSpPr txBox="1"/>
          <p:nvPr>
            <p:ph idx="4" type="body"/>
          </p:nvPr>
        </p:nvSpPr>
        <p:spPr>
          <a:xfrm>
            <a:off x="1362980" y="1728259"/>
            <a:ext cx="12801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108000" spcFirstLastPara="1" rIns="0" wrap="square" tIns="810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8" name="Google Shape;918;p86"/>
          <p:cNvSpPr txBox="1"/>
          <p:nvPr>
            <p:ph idx="5" type="body"/>
          </p:nvPr>
        </p:nvSpPr>
        <p:spPr>
          <a:xfrm>
            <a:off x="1362980" y="2599225"/>
            <a:ext cx="12801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108000" spcFirstLastPara="1" rIns="0" wrap="square" tIns="810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9" name="Google Shape;919;p86"/>
          <p:cNvSpPr txBox="1"/>
          <p:nvPr>
            <p:ph idx="6" type="body"/>
          </p:nvPr>
        </p:nvSpPr>
        <p:spPr>
          <a:xfrm>
            <a:off x="2645426" y="2599225"/>
            <a:ext cx="21396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108000" spcFirstLastPara="1" rIns="0" wrap="square" tIns="810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30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00"/>
              <a:buChar char="•"/>
              <a:defRPr b="0" i="0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0" name="Google Shape;920;p86"/>
          <p:cNvSpPr txBox="1"/>
          <p:nvPr>
            <p:ph idx="7" type="body"/>
          </p:nvPr>
        </p:nvSpPr>
        <p:spPr>
          <a:xfrm>
            <a:off x="2645426" y="3490765"/>
            <a:ext cx="12801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108000" spcFirstLastPara="1" rIns="0" wrap="square" tIns="810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1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30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00"/>
              <a:buChar char="•"/>
              <a:defRPr b="0" i="0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1" name="Google Shape;921;p86"/>
          <p:cNvSpPr/>
          <p:nvPr/>
        </p:nvSpPr>
        <p:spPr>
          <a:xfrm>
            <a:off x="4219622" y="3469224"/>
            <a:ext cx="1363944" cy="865802"/>
          </a:xfrm>
          <a:custGeom>
            <a:rect b="b" l="l" r="r" t="t"/>
            <a:pathLst>
              <a:path extrusionOk="0" h="1154403" w="1818592">
                <a:moveTo>
                  <a:pt x="0" y="0"/>
                </a:moveTo>
                <a:lnTo>
                  <a:pt x="1565948" y="0"/>
                </a:lnTo>
                <a:lnTo>
                  <a:pt x="1565948" y="40538"/>
                </a:lnTo>
                <a:lnTo>
                  <a:pt x="1818592" y="40538"/>
                </a:lnTo>
                <a:lnTo>
                  <a:pt x="1818498" y="1154403"/>
                </a:lnTo>
                <a:lnTo>
                  <a:pt x="0" y="1154403"/>
                </a:lnTo>
                <a:lnTo>
                  <a:pt x="0" y="0"/>
                </a:lnTo>
                <a:close/>
              </a:path>
            </a:pathLst>
          </a:custGeom>
          <a:solidFill>
            <a:srgbClr val="2D2D2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2" name="Google Shape;922;p86"/>
          <p:cNvGrpSpPr/>
          <p:nvPr/>
        </p:nvGrpSpPr>
        <p:grpSpPr>
          <a:xfrm>
            <a:off x="5184774" y="2557514"/>
            <a:ext cx="1780135" cy="1034230"/>
            <a:chOff x="4629213" y="1706563"/>
            <a:chExt cx="6875763" cy="3994710"/>
          </a:xfrm>
        </p:grpSpPr>
        <p:sp>
          <p:nvSpPr>
            <p:cNvPr id="923" name="Google Shape;923;p86"/>
            <p:cNvSpPr/>
            <p:nvPr/>
          </p:nvSpPr>
          <p:spPr>
            <a:xfrm>
              <a:off x="4629213" y="5634025"/>
              <a:ext cx="6875763" cy="67248"/>
            </a:xfrm>
            <a:custGeom>
              <a:rect b="b" l="l" r="r" t="t"/>
              <a:pathLst>
                <a:path extrusionOk="0" h="101891" w="9323069">
                  <a:moveTo>
                    <a:pt x="4693635" y="0"/>
                  </a:moveTo>
                  <a:lnTo>
                    <a:pt x="0" y="0"/>
                  </a:lnTo>
                  <a:cubicBezTo>
                    <a:pt x="0" y="0"/>
                    <a:pt x="156972" y="101891"/>
                    <a:pt x="235839" y="101891"/>
                  </a:cubicBezTo>
                  <a:lnTo>
                    <a:pt x="9087326" y="101891"/>
                  </a:lnTo>
                  <a:cubicBezTo>
                    <a:pt x="9166098" y="101891"/>
                    <a:pt x="9323070" y="0"/>
                    <a:pt x="932307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86"/>
            <p:cNvSpPr/>
            <p:nvPr/>
          </p:nvSpPr>
          <p:spPr>
            <a:xfrm>
              <a:off x="5273121" y="5129290"/>
              <a:ext cx="5587011" cy="377884"/>
            </a:xfrm>
            <a:custGeom>
              <a:rect b="b" l="l" r="r" t="t"/>
              <a:pathLst>
                <a:path extrusionOk="0" h="503845" w="7575608">
                  <a:moveTo>
                    <a:pt x="7575338" y="0"/>
                  </a:moveTo>
                  <a:lnTo>
                    <a:pt x="7368265" y="0"/>
                  </a:lnTo>
                  <a:lnTo>
                    <a:pt x="7368265" y="185898"/>
                  </a:lnTo>
                  <a:lnTo>
                    <a:pt x="219371" y="185898"/>
                  </a:lnTo>
                  <a:lnTo>
                    <a:pt x="219371" y="0"/>
                  </a:lnTo>
                  <a:lnTo>
                    <a:pt x="296" y="0"/>
                  </a:lnTo>
                  <a:cubicBezTo>
                    <a:pt x="296" y="97135"/>
                    <a:pt x="-370" y="194175"/>
                    <a:pt x="296" y="291309"/>
                  </a:cubicBezTo>
                  <a:cubicBezTo>
                    <a:pt x="-877" y="350642"/>
                    <a:pt x="6240" y="409849"/>
                    <a:pt x="21442" y="467218"/>
                  </a:cubicBezTo>
                  <a:cubicBezTo>
                    <a:pt x="31729" y="502324"/>
                    <a:pt x="34777" y="503846"/>
                    <a:pt x="70877" y="503846"/>
                  </a:cubicBezTo>
                  <a:lnTo>
                    <a:pt x="7504568" y="503846"/>
                  </a:lnTo>
                  <a:cubicBezTo>
                    <a:pt x="7540668" y="503846"/>
                    <a:pt x="7543811" y="502324"/>
                    <a:pt x="7554098" y="467218"/>
                  </a:cubicBezTo>
                  <a:cubicBezTo>
                    <a:pt x="7569206" y="409831"/>
                    <a:pt x="7576322" y="350638"/>
                    <a:pt x="7575243" y="291310"/>
                  </a:cubicBezTo>
                  <a:cubicBezTo>
                    <a:pt x="7576005" y="194175"/>
                    <a:pt x="7575338" y="97135"/>
                    <a:pt x="7575338" y="0"/>
                  </a:cubicBezTo>
                  <a:close/>
                </a:path>
              </a:pathLst>
            </a:custGeom>
            <a:solidFill>
              <a:srgbClr val="4141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86"/>
            <p:cNvSpPr/>
            <p:nvPr/>
          </p:nvSpPr>
          <p:spPr>
            <a:xfrm>
              <a:off x="5273198" y="1706563"/>
              <a:ext cx="5586804" cy="3693361"/>
            </a:xfrm>
            <a:custGeom>
              <a:rect b="b" l="l" r="r" t="t"/>
              <a:pathLst>
                <a:path extrusionOk="0" h="4924481" w="7575328">
                  <a:moveTo>
                    <a:pt x="7548754" y="147272"/>
                  </a:moveTo>
                  <a:cubicBezTo>
                    <a:pt x="7509987" y="66596"/>
                    <a:pt x="7444265" y="19027"/>
                    <a:pt x="7355778" y="3235"/>
                  </a:cubicBezTo>
                  <a:cubicBezTo>
                    <a:pt x="7351968" y="2390"/>
                    <a:pt x="7348214" y="1309"/>
                    <a:pt x="7344538" y="0"/>
                  </a:cubicBezTo>
                  <a:lnTo>
                    <a:pt x="230792" y="0"/>
                  </a:lnTo>
                  <a:cubicBezTo>
                    <a:pt x="210694" y="5328"/>
                    <a:pt x="190025" y="9514"/>
                    <a:pt x="170498" y="16268"/>
                  </a:cubicBezTo>
                  <a:cubicBezTo>
                    <a:pt x="67931" y="53362"/>
                    <a:pt x="-286" y="150770"/>
                    <a:pt x="1" y="259724"/>
                  </a:cubicBezTo>
                  <a:lnTo>
                    <a:pt x="1" y="4756851"/>
                  </a:lnTo>
                  <a:cubicBezTo>
                    <a:pt x="1" y="4854652"/>
                    <a:pt x="69819" y="4924482"/>
                    <a:pt x="167641" y="4924482"/>
                  </a:cubicBezTo>
                  <a:lnTo>
                    <a:pt x="7406641" y="4924482"/>
                  </a:lnTo>
                  <a:cubicBezTo>
                    <a:pt x="7492366" y="4924482"/>
                    <a:pt x="7553707" y="4875011"/>
                    <a:pt x="7572567" y="4791290"/>
                  </a:cubicBezTo>
                  <a:cubicBezTo>
                    <a:pt x="7573251" y="4789162"/>
                    <a:pt x="7574178" y="4787119"/>
                    <a:pt x="7575329" y="4785201"/>
                  </a:cubicBezTo>
                  <a:lnTo>
                    <a:pt x="7575329" y="230422"/>
                  </a:lnTo>
                  <a:cubicBezTo>
                    <a:pt x="7567137" y="202642"/>
                    <a:pt x="7561423" y="173149"/>
                    <a:pt x="7548754" y="147272"/>
                  </a:cubicBezTo>
                  <a:close/>
                  <a:moveTo>
                    <a:pt x="7367779" y="4753902"/>
                  </a:moveTo>
                  <a:lnTo>
                    <a:pt x="219266" y="4753902"/>
                  </a:lnTo>
                  <a:lnTo>
                    <a:pt x="219266" y="290739"/>
                  </a:lnTo>
                  <a:lnTo>
                    <a:pt x="7368160" y="290739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86"/>
            <p:cNvSpPr/>
            <p:nvPr/>
          </p:nvSpPr>
          <p:spPr>
            <a:xfrm>
              <a:off x="4629213" y="5504421"/>
              <a:ext cx="6870600" cy="135900"/>
            </a:xfrm>
            <a:prstGeom prst="roundRect">
              <a:avLst>
                <a:gd fmla="val 16667" name="adj"/>
              </a:avLst>
            </a:prstGeom>
            <a:solidFill>
              <a:srgbClr val="E4E5E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7" name="Google Shape;927;p86"/>
          <p:cNvSpPr/>
          <p:nvPr>
            <p:ph idx="8" type="pic"/>
          </p:nvPr>
        </p:nvSpPr>
        <p:spPr>
          <a:xfrm>
            <a:off x="5390672" y="2608499"/>
            <a:ext cx="1371000" cy="887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grpSp>
        <p:nvGrpSpPr>
          <p:cNvPr id="928" name="Google Shape;928;p86"/>
          <p:cNvGrpSpPr/>
          <p:nvPr/>
        </p:nvGrpSpPr>
        <p:grpSpPr>
          <a:xfrm>
            <a:off x="4011066" y="3410500"/>
            <a:ext cx="1780135" cy="1034230"/>
            <a:chOff x="4629213" y="1706563"/>
            <a:chExt cx="6875763" cy="3994710"/>
          </a:xfrm>
        </p:grpSpPr>
        <p:sp>
          <p:nvSpPr>
            <p:cNvPr id="929" name="Google Shape;929;p86"/>
            <p:cNvSpPr/>
            <p:nvPr/>
          </p:nvSpPr>
          <p:spPr>
            <a:xfrm>
              <a:off x="4629213" y="5634025"/>
              <a:ext cx="6875763" cy="67248"/>
            </a:xfrm>
            <a:custGeom>
              <a:rect b="b" l="l" r="r" t="t"/>
              <a:pathLst>
                <a:path extrusionOk="0" h="101891" w="9323069">
                  <a:moveTo>
                    <a:pt x="4693635" y="0"/>
                  </a:moveTo>
                  <a:lnTo>
                    <a:pt x="0" y="0"/>
                  </a:lnTo>
                  <a:cubicBezTo>
                    <a:pt x="0" y="0"/>
                    <a:pt x="156972" y="101891"/>
                    <a:pt x="235839" y="101891"/>
                  </a:cubicBezTo>
                  <a:lnTo>
                    <a:pt x="9087326" y="101891"/>
                  </a:lnTo>
                  <a:cubicBezTo>
                    <a:pt x="9166098" y="101891"/>
                    <a:pt x="9323070" y="0"/>
                    <a:pt x="932307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86"/>
            <p:cNvSpPr/>
            <p:nvPr/>
          </p:nvSpPr>
          <p:spPr>
            <a:xfrm>
              <a:off x="5273121" y="5129290"/>
              <a:ext cx="5587011" cy="377884"/>
            </a:xfrm>
            <a:custGeom>
              <a:rect b="b" l="l" r="r" t="t"/>
              <a:pathLst>
                <a:path extrusionOk="0" h="503845" w="7575608">
                  <a:moveTo>
                    <a:pt x="7575338" y="0"/>
                  </a:moveTo>
                  <a:lnTo>
                    <a:pt x="7368265" y="0"/>
                  </a:lnTo>
                  <a:lnTo>
                    <a:pt x="7368265" y="185898"/>
                  </a:lnTo>
                  <a:lnTo>
                    <a:pt x="219371" y="185898"/>
                  </a:lnTo>
                  <a:lnTo>
                    <a:pt x="219371" y="0"/>
                  </a:lnTo>
                  <a:lnTo>
                    <a:pt x="296" y="0"/>
                  </a:lnTo>
                  <a:cubicBezTo>
                    <a:pt x="296" y="97135"/>
                    <a:pt x="-370" y="194175"/>
                    <a:pt x="296" y="291309"/>
                  </a:cubicBezTo>
                  <a:cubicBezTo>
                    <a:pt x="-877" y="350642"/>
                    <a:pt x="6240" y="409849"/>
                    <a:pt x="21442" y="467218"/>
                  </a:cubicBezTo>
                  <a:cubicBezTo>
                    <a:pt x="31729" y="502324"/>
                    <a:pt x="34777" y="503846"/>
                    <a:pt x="70877" y="503846"/>
                  </a:cubicBezTo>
                  <a:lnTo>
                    <a:pt x="7504568" y="503846"/>
                  </a:lnTo>
                  <a:cubicBezTo>
                    <a:pt x="7540668" y="503846"/>
                    <a:pt x="7543811" y="502324"/>
                    <a:pt x="7554098" y="467218"/>
                  </a:cubicBezTo>
                  <a:cubicBezTo>
                    <a:pt x="7569206" y="409831"/>
                    <a:pt x="7576322" y="350638"/>
                    <a:pt x="7575243" y="291310"/>
                  </a:cubicBezTo>
                  <a:cubicBezTo>
                    <a:pt x="7576005" y="194175"/>
                    <a:pt x="7575338" y="97135"/>
                    <a:pt x="7575338" y="0"/>
                  </a:cubicBezTo>
                  <a:close/>
                </a:path>
              </a:pathLst>
            </a:custGeom>
            <a:solidFill>
              <a:srgbClr val="4141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86"/>
            <p:cNvSpPr/>
            <p:nvPr/>
          </p:nvSpPr>
          <p:spPr>
            <a:xfrm>
              <a:off x="5273198" y="1706563"/>
              <a:ext cx="5586804" cy="3693361"/>
            </a:xfrm>
            <a:custGeom>
              <a:rect b="b" l="l" r="r" t="t"/>
              <a:pathLst>
                <a:path extrusionOk="0" h="4924481" w="7575328">
                  <a:moveTo>
                    <a:pt x="7548754" y="147272"/>
                  </a:moveTo>
                  <a:cubicBezTo>
                    <a:pt x="7509987" y="66596"/>
                    <a:pt x="7444265" y="19027"/>
                    <a:pt x="7355778" y="3235"/>
                  </a:cubicBezTo>
                  <a:cubicBezTo>
                    <a:pt x="7351968" y="2390"/>
                    <a:pt x="7348214" y="1309"/>
                    <a:pt x="7344538" y="0"/>
                  </a:cubicBezTo>
                  <a:lnTo>
                    <a:pt x="230792" y="0"/>
                  </a:lnTo>
                  <a:cubicBezTo>
                    <a:pt x="210694" y="5328"/>
                    <a:pt x="190025" y="9514"/>
                    <a:pt x="170498" y="16268"/>
                  </a:cubicBezTo>
                  <a:cubicBezTo>
                    <a:pt x="67931" y="53362"/>
                    <a:pt x="-286" y="150770"/>
                    <a:pt x="1" y="259724"/>
                  </a:cubicBezTo>
                  <a:lnTo>
                    <a:pt x="1" y="4756851"/>
                  </a:lnTo>
                  <a:cubicBezTo>
                    <a:pt x="1" y="4854652"/>
                    <a:pt x="69819" y="4924482"/>
                    <a:pt x="167641" y="4924482"/>
                  </a:cubicBezTo>
                  <a:lnTo>
                    <a:pt x="7406641" y="4924482"/>
                  </a:lnTo>
                  <a:cubicBezTo>
                    <a:pt x="7492366" y="4924482"/>
                    <a:pt x="7553707" y="4875011"/>
                    <a:pt x="7572567" y="4791290"/>
                  </a:cubicBezTo>
                  <a:cubicBezTo>
                    <a:pt x="7573251" y="4789162"/>
                    <a:pt x="7574178" y="4787119"/>
                    <a:pt x="7575329" y="4785201"/>
                  </a:cubicBezTo>
                  <a:lnTo>
                    <a:pt x="7575329" y="230422"/>
                  </a:lnTo>
                  <a:cubicBezTo>
                    <a:pt x="7567137" y="202642"/>
                    <a:pt x="7561423" y="173149"/>
                    <a:pt x="7548754" y="147272"/>
                  </a:cubicBezTo>
                  <a:close/>
                  <a:moveTo>
                    <a:pt x="7367779" y="4753902"/>
                  </a:moveTo>
                  <a:lnTo>
                    <a:pt x="219266" y="4753902"/>
                  </a:lnTo>
                  <a:lnTo>
                    <a:pt x="219266" y="290739"/>
                  </a:lnTo>
                  <a:lnTo>
                    <a:pt x="7368160" y="290739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86"/>
            <p:cNvSpPr/>
            <p:nvPr/>
          </p:nvSpPr>
          <p:spPr>
            <a:xfrm>
              <a:off x="4629213" y="5504421"/>
              <a:ext cx="6870600" cy="135900"/>
            </a:xfrm>
            <a:prstGeom prst="roundRect">
              <a:avLst>
                <a:gd fmla="val 16667" name="adj"/>
              </a:avLst>
            </a:prstGeom>
            <a:solidFill>
              <a:srgbClr val="E4E5E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3" name="Google Shape;933;p86"/>
          <p:cNvSpPr/>
          <p:nvPr>
            <p:ph idx="9" type="pic"/>
          </p:nvPr>
        </p:nvSpPr>
        <p:spPr>
          <a:xfrm>
            <a:off x="4211090" y="3458856"/>
            <a:ext cx="1371000" cy="887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934" name="Google Shape;934;p86"/>
          <p:cNvSpPr/>
          <p:nvPr>
            <p:ph idx="13" type="pic"/>
          </p:nvPr>
        </p:nvSpPr>
        <p:spPr>
          <a:xfrm>
            <a:off x="6567791" y="1755514"/>
            <a:ext cx="1371000" cy="887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pic>
        <p:nvPicPr>
          <p:cNvPr descr="A picture containing table, drawing&#10;&#10;Description automatically generated" id="935" name="Google Shape;935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8642448" y="3953660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Ad Placement Mobile Opt.A">
  <p:cSld name="13_Ad Placement Mobile Opt.A"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87"/>
          <p:cNvSpPr txBox="1"/>
          <p:nvPr>
            <p:ph type="title"/>
          </p:nvPr>
        </p:nvSpPr>
        <p:spPr>
          <a:xfrm>
            <a:off x="502200" y="864396"/>
            <a:ext cx="38469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8" name="Google Shape;938;p87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9" name="Google Shape;939;p87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0" name="Google Shape;940;p87"/>
          <p:cNvSpPr txBox="1"/>
          <p:nvPr>
            <p:ph idx="1" type="body"/>
          </p:nvPr>
        </p:nvSpPr>
        <p:spPr>
          <a:xfrm>
            <a:off x="502200" y="2567700"/>
            <a:ext cx="38541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1" name="Google Shape;941;p87"/>
          <p:cNvSpPr/>
          <p:nvPr/>
        </p:nvSpPr>
        <p:spPr>
          <a:xfrm>
            <a:off x="5319875" y="869310"/>
            <a:ext cx="1926557" cy="3840480"/>
          </a:xfrm>
          <a:custGeom>
            <a:rect b="b" l="l" r="r" t="t"/>
            <a:pathLst>
              <a:path extrusionOk="0" h="6858000" w="3440280">
                <a:moveTo>
                  <a:pt x="2922886" y="0"/>
                </a:moveTo>
                <a:lnTo>
                  <a:pt x="517394" y="0"/>
                </a:lnTo>
                <a:cubicBezTo>
                  <a:pt x="232012" y="882"/>
                  <a:pt x="882" y="232107"/>
                  <a:pt x="0" y="517606"/>
                </a:cubicBezTo>
                <a:lnTo>
                  <a:pt x="0" y="6340394"/>
                </a:lnTo>
                <a:cubicBezTo>
                  <a:pt x="882" y="6625894"/>
                  <a:pt x="232012" y="6857121"/>
                  <a:pt x="517394" y="6858000"/>
                </a:cubicBezTo>
                <a:lnTo>
                  <a:pt x="2922886" y="6858000"/>
                </a:lnTo>
                <a:cubicBezTo>
                  <a:pt x="3208268" y="6857121"/>
                  <a:pt x="3439401" y="6625894"/>
                  <a:pt x="3440280" y="6340394"/>
                </a:cubicBezTo>
                <a:lnTo>
                  <a:pt x="3440280" y="517606"/>
                </a:lnTo>
                <a:cubicBezTo>
                  <a:pt x="3439401" y="232107"/>
                  <a:pt x="3208268" y="882"/>
                  <a:pt x="2922886" y="0"/>
                </a:cubicBezTo>
                <a:close/>
                <a:moveTo>
                  <a:pt x="3216789" y="6330923"/>
                </a:moveTo>
                <a:lnTo>
                  <a:pt x="3216789" y="6330923"/>
                </a:lnTo>
                <a:cubicBezTo>
                  <a:pt x="3216341" y="6477555"/>
                  <a:pt x="3117206" y="6605480"/>
                  <a:pt x="2975377" y="6642451"/>
                </a:cubicBezTo>
                <a:cubicBezTo>
                  <a:pt x="2965150" y="6645073"/>
                  <a:pt x="2954668" y="6647187"/>
                  <a:pt x="2944102" y="6648878"/>
                </a:cubicBezTo>
                <a:cubicBezTo>
                  <a:pt x="2927932" y="6651364"/>
                  <a:pt x="2911601" y="6652607"/>
                  <a:pt x="2895245" y="6652599"/>
                </a:cubicBezTo>
                <a:lnTo>
                  <a:pt x="545373" y="6652599"/>
                </a:lnTo>
                <a:cubicBezTo>
                  <a:pt x="368265" y="6651905"/>
                  <a:pt x="224862" y="6508445"/>
                  <a:pt x="224168" y="6331262"/>
                </a:cubicBezTo>
                <a:lnTo>
                  <a:pt x="224168" y="510841"/>
                </a:lnTo>
                <a:cubicBezTo>
                  <a:pt x="224862" y="333660"/>
                  <a:pt x="368265" y="190199"/>
                  <a:pt x="545373" y="189504"/>
                </a:cubicBezTo>
                <a:lnTo>
                  <a:pt x="908843" y="189504"/>
                </a:lnTo>
                <a:lnTo>
                  <a:pt x="908843" y="317531"/>
                </a:lnTo>
                <a:cubicBezTo>
                  <a:pt x="908843" y="380446"/>
                  <a:pt x="954488" y="431944"/>
                  <a:pt x="1010276" y="431944"/>
                </a:cubicBezTo>
                <a:lnTo>
                  <a:pt x="2430342" y="431944"/>
                </a:lnTo>
                <a:cubicBezTo>
                  <a:pt x="2486131" y="431944"/>
                  <a:pt x="2531776" y="380446"/>
                  <a:pt x="2531776" y="317531"/>
                </a:cubicBezTo>
                <a:lnTo>
                  <a:pt x="2531776" y="189250"/>
                </a:lnTo>
                <a:lnTo>
                  <a:pt x="2895245" y="189250"/>
                </a:lnTo>
                <a:cubicBezTo>
                  <a:pt x="2911601" y="189244"/>
                  <a:pt x="2927932" y="190488"/>
                  <a:pt x="2944102" y="192971"/>
                </a:cubicBezTo>
                <a:cubicBezTo>
                  <a:pt x="2954668" y="194578"/>
                  <a:pt x="2965150" y="196776"/>
                  <a:pt x="2975377" y="199398"/>
                </a:cubicBezTo>
                <a:cubicBezTo>
                  <a:pt x="3117181" y="236363"/>
                  <a:pt x="3216307" y="364244"/>
                  <a:pt x="3216789" y="510841"/>
                </a:cubicBezTo>
                <a:lnTo>
                  <a:pt x="3216789" y="510841"/>
                </a:lnTo>
                <a:close/>
              </a:path>
            </a:pathLst>
          </a:custGeom>
          <a:solidFill>
            <a:srgbClr val="2D2D2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87"/>
          <p:cNvSpPr/>
          <p:nvPr>
            <p:ph idx="2" type="pic"/>
          </p:nvPr>
        </p:nvSpPr>
        <p:spPr>
          <a:xfrm>
            <a:off x="5441590" y="975360"/>
            <a:ext cx="1697100" cy="36216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pic>
        <p:nvPicPr>
          <p:cNvPr descr="A picture containing table, drawing&#10;&#10;Description automatically generated" id="943" name="Google Shape;943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Ad Placement Mobile Opt.B">
  <p:cSld name="13_Ad Placement Mobile Opt.B"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88"/>
          <p:cNvSpPr txBox="1"/>
          <p:nvPr>
            <p:ph type="title"/>
          </p:nvPr>
        </p:nvSpPr>
        <p:spPr>
          <a:xfrm>
            <a:off x="502447" y="864395"/>
            <a:ext cx="30057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6" name="Google Shape;946;p88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7" name="Google Shape;947;p88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8" name="Google Shape;948;p88"/>
          <p:cNvSpPr txBox="1"/>
          <p:nvPr>
            <p:ph idx="1" type="body"/>
          </p:nvPr>
        </p:nvSpPr>
        <p:spPr>
          <a:xfrm>
            <a:off x="502200" y="2568179"/>
            <a:ext cx="29949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9" name="Google Shape;949;p88"/>
          <p:cNvSpPr/>
          <p:nvPr/>
        </p:nvSpPr>
        <p:spPr>
          <a:xfrm>
            <a:off x="3926102" y="869310"/>
            <a:ext cx="1926557" cy="3840480"/>
          </a:xfrm>
          <a:custGeom>
            <a:rect b="b" l="l" r="r" t="t"/>
            <a:pathLst>
              <a:path extrusionOk="0" h="6858000" w="3440280">
                <a:moveTo>
                  <a:pt x="2922886" y="0"/>
                </a:moveTo>
                <a:lnTo>
                  <a:pt x="517394" y="0"/>
                </a:lnTo>
                <a:cubicBezTo>
                  <a:pt x="232012" y="882"/>
                  <a:pt x="882" y="232107"/>
                  <a:pt x="0" y="517606"/>
                </a:cubicBezTo>
                <a:lnTo>
                  <a:pt x="0" y="6340394"/>
                </a:lnTo>
                <a:cubicBezTo>
                  <a:pt x="882" y="6625894"/>
                  <a:pt x="232012" y="6857121"/>
                  <a:pt x="517394" y="6858000"/>
                </a:cubicBezTo>
                <a:lnTo>
                  <a:pt x="2922886" y="6858000"/>
                </a:lnTo>
                <a:cubicBezTo>
                  <a:pt x="3208268" y="6857121"/>
                  <a:pt x="3439401" y="6625894"/>
                  <a:pt x="3440280" y="6340394"/>
                </a:cubicBezTo>
                <a:lnTo>
                  <a:pt x="3440280" y="517606"/>
                </a:lnTo>
                <a:cubicBezTo>
                  <a:pt x="3439401" y="232107"/>
                  <a:pt x="3208268" y="882"/>
                  <a:pt x="2922886" y="0"/>
                </a:cubicBezTo>
                <a:close/>
                <a:moveTo>
                  <a:pt x="3216789" y="6330923"/>
                </a:moveTo>
                <a:lnTo>
                  <a:pt x="3216789" y="6330923"/>
                </a:lnTo>
                <a:cubicBezTo>
                  <a:pt x="3216341" y="6477555"/>
                  <a:pt x="3117206" y="6605480"/>
                  <a:pt x="2975377" y="6642451"/>
                </a:cubicBezTo>
                <a:cubicBezTo>
                  <a:pt x="2965150" y="6645073"/>
                  <a:pt x="2954668" y="6647187"/>
                  <a:pt x="2944102" y="6648878"/>
                </a:cubicBezTo>
                <a:cubicBezTo>
                  <a:pt x="2927932" y="6651364"/>
                  <a:pt x="2911601" y="6652607"/>
                  <a:pt x="2895245" y="6652599"/>
                </a:cubicBezTo>
                <a:lnTo>
                  <a:pt x="545373" y="6652599"/>
                </a:lnTo>
                <a:cubicBezTo>
                  <a:pt x="368265" y="6651905"/>
                  <a:pt x="224862" y="6508445"/>
                  <a:pt x="224168" y="6331262"/>
                </a:cubicBezTo>
                <a:lnTo>
                  <a:pt x="224168" y="510841"/>
                </a:lnTo>
                <a:cubicBezTo>
                  <a:pt x="224862" y="333660"/>
                  <a:pt x="368265" y="190199"/>
                  <a:pt x="545373" y="189504"/>
                </a:cubicBezTo>
                <a:lnTo>
                  <a:pt x="908843" y="189504"/>
                </a:lnTo>
                <a:lnTo>
                  <a:pt x="908843" y="317531"/>
                </a:lnTo>
                <a:cubicBezTo>
                  <a:pt x="908843" y="380446"/>
                  <a:pt x="954488" y="431944"/>
                  <a:pt x="1010276" y="431944"/>
                </a:cubicBezTo>
                <a:lnTo>
                  <a:pt x="2430342" y="431944"/>
                </a:lnTo>
                <a:cubicBezTo>
                  <a:pt x="2486131" y="431944"/>
                  <a:pt x="2531776" y="380446"/>
                  <a:pt x="2531776" y="317531"/>
                </a:cubicBezTo>
                <a:lnTo>
                  <a:pt x="2531776" y="189250"/>
                </a:lnTo>
                <a:lnTo>
                  <a:pt x="2895245" y="189250"/>
                </a:lnTo>
                <a:cubicBezTo>
                  <a:pt x="2911601" y="189244"/>
                  <a:pt x="2927932" y="190488"/>
                  <a:pt x="2944102" y="192971"/>
                </a:cubicBezTo>
                <a:cubicBezTo>
                  <a:pt x="2954668" y="194578"/>
                  <a:pt x="2965150" y="196776"/>
                  <a:pt x="2975377" y="199398"/>
                </a:cubicBezTo>
                <a:cubicBezTo>
                  <a:pt x="3117181" y="236363"/>
                  <a:pt x="3216307" y="364244"/>
                  <a:pt x="3216789" y="510841"/>
                </a:cubicBezTo>
                <a:lnTo>
                  <a:pt x="3216789" y="510841"/>
                </a:lnTo>
                <a:close/>
              </a:path>
            </a:pathLst>
          </a:custGeom>
          <a:solidFill>
            <a:srgbClr val="2D2D2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88"/>
          <p:cNvSpPr/>
          <p:nvPr>
            <p:ph idx="2" type="pic"/>
          </p:nvPr>
        </p:nvSpPr>
        <p:spPr>
          <a:xfrm>
            <a:off x="4047816" y="975360"/>
            <a:ext cx="1697100" cy="36216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951" name="Google Shape;951;p88"/>
          <p:cNvSpPr/>
          <p:nvPr/>
        </p:nvSpPr>
        <p:spPr>
          <a:xfrm>
            <a:off x="6292282" y="869310"/>
            <a:ext cx="1926557" cy="3840480"/>
          </a:xfrm>
          <a:custGeom>
            <a:rect b="b" l="l" r="r" t="t"/>
            <a:pathLst>
              <a:path extrusionOk="0" h="6858000" w="3440280">
                <a:moveTo>
                  <a:pt x="2922886" y="0"/>
                </a:moveTo>
                <a:lnTo>
                  <a:pt x="517394" y="0"/>
                </a:lnTo>
                <a:cubicBezTo>
                  <a:pt x="232012" y="882"/>
                  <a:pt x="882" y="232107"/>
                  <a:pt x="0" y="517606"/>
                </a:cubicBezTo>
                <a:lnTo>
                  <a:pt x="0" y="6340394"/>
                </a:lnTo>
                <a:cubicBezTo>
                  <a:pt x="882" y="6625894"/>
                  <a:pt x="232012" y="6857121"/>
                  <a:pt x="517394" y="6858000"/>
                </a:cubicBezTo>
                <a:lnTo>
                  <a:pt x="2922886" y="6858000"/>
                </a:lnTo>
                <a:cubicBezTo>
                  <a:pt x="3208268" y="6857121"/>
                  <a:pt x="3439401" y="6625894"/>
                  <a:pt x="3440280" y="6340394"/>
                </a:cubicBezTo>
                <a:lnTo>
                  <a:pt x="3440280" y="517606"/>
                </a:lnTo>
                <a:cubicBezTo>
                  <a:pt x="3439401" y="232107"/>
                  <a:pt x="3208268" y="882"/>
                  <a:pt x="2922886" y="0"/>
                </a:cubicBezTo>
                <a:close/>
                <a:moveTo>
                  <a:pt x="3216789" y="6330923"/>
                </a:moveTo>
                <a:lnTo>
                  <a:pt x="3216789" y="6330923"/>
                </a:lnTo>
                <a:cubicBezTo>
                  <a:pt x="3216341" y="6477555"/>
                  <a:pt x="3117206" y="6605480"/>
                  <a:pt x="2975377" y="6642451"/>
                </a:cubicBezTo>
                <a:cubicBezTo>
                  <a:pt x="2965150" y="6645073"/>
                  <a:pt x="2954668" y="6647187"/>
                  <a:pt x="2944102" y="6648878"/>
                </a:cubicBezTo>
                <a:cubicBezTo>
                  <a:pt x="2927932" y="6651364"/>
                  <a:pt x="2911601" y="6652607"/>
                  <a:pt x="2895245" y="6652599"/>
                </a:cubicBezTo>
                <a:lnTo>
                  <a:pt x="545373" y="6652599"/>
                </a:lnTo>
                <a:cubicBezTo>
                  <a:pt x="368265" y="6651905"/>
                  <a:pt x="224862" y="6508445"/>
                  <a:pt x="224168" y="6331262"/>
                </a:cubicBezTo>
                <a:lnTo>
                  <a:pt x="224168" y="510841"/>
                </a:lnTo>
                <a:cubicBezTo>
                  <a:pt x="224862" y="333660"/>
                  <a:pt x="368265" y="190199"/>
                  <a:pt x="545373" y="189504"/>
                </a:cubicBezTo>
                <a:lnTo>
                  <a:pt x="908843" y="189504"/>
                </a:lnTo>
                <a:lnTo>
                  <a:pt x="908843" y="317531"/>
                </a:lnTo>
                <a:cubicBezTo>
                  <a:pt x="908843" y="380446"/>
                  <a:pt x="954488" y="431944"/>
                  <a:pt x="1010276" y="431944"/>
                </a:cubicBezTo>
                <a:lnTo>
                  <a:pt x="2430342" y="431944"/>
                </a:lnTo>
                <a:cubicBezTo>
                  <a:pt x="2486131" y="431944"/>
                  <a:pt x="2531776" y="380446"/>
                  <a:pt x="2531776" y="317531"/>
                </a:cubicBezTo>
                <a:lnTo>
                  <a:pt x="2531776" y="189250"/>
                </a:lnTo>
                <a:lnTo>
                  <a:pt x="2895245" y="189250"/>
                </a:lnTo>
                <a:cubicBezTo>
                  <a:pt x="2911601" y="189244"/>
                  <a:pt x="2927932" y="190488"/>
                  <a:pt x="2944102" y="192971"/>
                </a:cubicBezTo>
                <a:cubicBezTo>
                  <a:pt x="2954668" y="194578"/>
                  <a:pt x="2965150" y="196776"/>
                  <a:pt x="2975377" y="199398"/>
                </a:cubicBezTo>
                <a:cubicBezTo>
                  <a:pt x="3117181" y="236363"/>
                  <a:pt x="3216307" y="364244"/>
                  <a:pt x="3216789" y="510841"/>
                </a:cubicBezTo>
                <a:lnTo>
                  <a:pt x="3216789" y="510841"/>
                </a:lnTo>
                <a:close/>
              </a:path>
            </a:pathLst>
          </a:custGeom>
          <a:solidFill>
            <a:srgbClr val="2D2D2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88"/>
          <p:cNvSpPr/>
          <p:nvPr>
            <p:ph idx="3" type="pic"/>
          </p:nvPr>
        </p:nvSpPr>
        <p:spPr>
          <a:xfrm>
            <a:off x="6413996" y="975360"/>
            <a:ext cx="1697100" cy="36216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pic>
        <p:nvPicPr>
          <p:cNvPr descr="A picture containing table, drawing&#10;&#10;Description automatically generated" id="953" name="Google Shape;953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Ad Placement Tablet Opt.A">
  <p:cSld name="13_Ad Placement Tablet Opt.A"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89"/>
          <p:cNvSpPr txBox="1"/>
          <p:nvPr>
            <p:ph type="title"/>
          </p:nvPr>
        </p:nvSpPr>
        <p:spPr>
          <a:xfrm>
            <a:off x="502200" y="864396"/>
            <a:ext cx="38469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6" name="Google Shape;956;p89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7" name="Google Shape;957;p89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8" name="Google Shape;958;p89"/>
          <p:cNvSpPr txBox="1"/>
          <p:nvPr>
            <p:ph idx="1" type="body"/>
          </p:nvPr>
        </p:nvSpPr>
        <p:spPr>
          <a:xfrm>
            <a:off x="502200" y="2567700"/>
            <a:ext cx="38541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9" name="Google Shape;959;p89"/>
          <p:cNvSpPr/>
          <p:nvPr/>
        </p:nvSpPr>
        <p:spPr>
          <a:xfrm>
            <a:off x="5063910" y="1705048"/>
            <a:ext cx="2720150" cy="1892459"/>
          </a:xfrm>
          <a:custGeom>
            <a:rect b="b" l="l" r="r" t="t"/>
            <a:pathLst>
              <a:path extrusionOk="0" h="5778500" w="8305800">
                <a:moveTo>
                  <a:pt x="7957566" y="0"/>
                </a:moveTo>
                <a:lnTo>
                  <a:pt x="348806" y="0"/>
                </a:lnTo>
                <a:cubicBezTo>
                  <a:pt x="156404" y="575"/>
                  <a:pt x="575" y="156318"/>
                  <a:pt x="0" y="348614"/>
                </a:cubicBezTo>
                <a:lnTo>
                  <a:pt x="0" y="5432837"/>
                </a:lnTo>
                <a:cubicBezTo>
                  <a:pt x="628" y="5625096"/>
                  <a:pt x="156441" y="5780781"/>
                  <a:pt x="348806" y="5781356"/>
                </a:cubicBezTo>
                <a:lnTo>
                  <a:pt x="7957566" y="5781356"/>
                </a:lnTo>
                <a:cubicBezTo>
                  <a:pt x="8149915" y="5780781"/>
                  <a:pt x="8305701" y="5625080"/>
                  <a:pt x="8306276" y="5432837"/>
                </a:cubicBezTo>
                <a:lnTo>
                  <a:pt x="8306276" y="348614"/>
                </a:lnTo>
                <a:cubicBezTo>
                  <a:pt x="8305753" y="156334"/>
                  <a:pt x="8149952" y="575"/>
                  <a:pt x="7957566" y="0"/>
                </a:cubicBezTo>
                <a:close/>
                <a:moveTo>
                  <a:pt x="7600950" y="5473868"/>
                </a:moveTo>
                <a:lnTo>
                  <a:pt x="705707" y="5473868"/>
                </a:lnTo>
                <a:lnTo>
                  <a:pt x="705707" y="307584"/>
                </a:lnTo>
                <a:lnTo>
                  <a:pt x="7600950" y="307584"/>
                </a:lnTo>
                <a:close/>
              </a:path>
            </a:pathLst>
          </a:custGeom>
          <a:solidFill>
            <a:srgbClr val="2D2D2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89"/>
          <p:cNvSpPr/>
          <p:nvPr>
            <p:ph idx="2" type="pic"/>
          </p:nvPr>
        </p:nvSpPr>
        <p:spPr>
          <a:xfrm>
            <a:off x="5290418" y="1804819"/>
            <a:ext cx="2262600" cy="1689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pic>
        <p:nvPicPr>
          <p:cNvPr descr="A picture containing table, drawing&#10;&#10;Description automatically generated" id="961" name="Google Shape;961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Ad Placement Tablet Opt.B">
  <p:cSld name="13_Ad Placement Tablet Opt.B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90"/>
          <p:cNvSpPr txBox="1"/>
          <p:nvPr>
            <p:ph type="title"/>
          </p:nvPr>
        </p:nvSpPr>
        <p:spPr>
          <a:xfrm>
            <a:off x="502200" y="864396"/>
            <a:ext cx="38469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4" name="Google Shape;964;p90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5" name="Google Shape;965;p90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6" name="Google Shape;966;p90"/>
          <p:cNvSpPr txBox="1"/>
          <p:nvPr>
            <p:ph idx="1" type="body"/>
          </p:nvPr>
        </p:nvSpPr>
        <p:spPr>
          <a:xfrm>
            <a:off x="502200" y="2567700"/>
            <a:ext cx="38541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7" name="Google Shape;967;p90"/>
          <p:cNvSpPr/>
          <p:nvPr/>
        </p:nvSpPr>
        <p:spPr>
          <a:xfrm>
            <a:off x="5063910" y="712192"/>
            <a:ext cx="2720150" cy="1892459"/>
          </a:xfrm>
          <a:custGeom>
            <a:rect b="b" l="l" r="r" t="t"/>
            <a:pathLst>
              <a:path extrusionOk="0" h="5778500" w="8305800">
                <a:moveTo>
                  <a:pt x="7957566" y="0"/>
                </a:moveTo>
                <a:lnTo>
                  <a:pt x="348806" y="0"/>
                </a:lnTo>
                <a:cubicBezTo>
                  <a:pt x="156404" y="575"/>
                  <a:pt x="575" y="156318"/>
                  <a:pt x="0" y="348614"/>
                </a:cubicBezTo>
                <a:lnTo>
                  <a:pt x="0" y="5432837"/>
                </a:lnTo>
                <a:cubicBezTo>
                  <a:pt x="628" y="5625096"/>
                  <a:pt x="156441" y="5780781"/>
                  <a:pt x="348806" y="5781356"/>
                </a:cubicBezTo>
                <a:lnTo>
                  <a:pt x="7957566" y="5781356"/>
                </a:lnTo>
                <a:cubicBezTo>
                  <a:pt x="8149915" y="5780781"/>
                  <a:pt x="8305701" y="5625080"/>
                  <a:pt x="8306276" y="5432837"/>
                </a:cubicBezTo>
                <a:lnTo>
                  <a:pt x="8306276" y="348614"/>
                </a:lnTo>
                <a:cubicBezTo>
                  <a:pt x="8305753" y="156334"/>
                  <a:pt x="8149952" y="575"/>
                  <a:pt x="7957566" y="0"/>
                </a:cubicBezTo>
                <a:close/>
                <a:moveTo>
                  <a:pt x="7600950" y="5473868"/>
                </a:moveTo>
                <a:lnTo>
                  <a:pt x="705707" y="5473868"/>
                </a:lnTo>
                <a:lnTo>
                  <a:pt x="705707" y="307584"/>
                </a:lnTo>
                <a:lnTo>
                  <a:pt x="7600950" y="307584"/>
                </a:lnTo>
                <a:close/>
              </a:path>
            </a:pathLst>
          </a:custGeom>
          <a:solidFill>
            <a:srgbClr val="2D2D2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90"/>
          <p:cNvSpPr/>
          <p:nvPr>
            <p:ph idx="2" type="pic"/>
          </p:nvPr>
        </p:nvSpPr>
        <p:spPr>
          <a:xfrm>
            <a:off x="5290418" y="811964"/>
            <a:ext cx="2262600" cy="1689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969" name="Google Shape;969;p90"/>
          <p:cNvSpPr/>
          <p:nvPr/>
        </p:nvSpPr>
        <p:spPr>
          <a:xfrm>
            <a:off x="5063910" y="2816033"/>
            <a:ext cx="2720150" cy="1892459"/>
          </a:xfrm>
          <a:custGeom>
            <a:rect b="b" l="l" r="r" t="t"/>
            <a:pathLst>
              <a:path extrusionOk="0" h="5778500" w="8305800">
                <a:moveTo>
                  <a:pt x="7957566" y="0"/>
                </a:moveTo>
                <a:lnTo>
                  <a:pt x="348806" y="0"/>
                </a:lnTo>
                <a:cubicBezTo>
                  <a:pt x="156404" y="575"/>
                  <a:pt x="575" y="156318"/>
                  <a:pt x="0" y="348614"/>
                </a:cubicBezTo>
                <a:lnTo>
                  <a:pt x="0" y="5432837"/>
                </a:lnTo>
                <a:cubicBezTo>
                  <a:pt x="628" y="5625096"/>
                  <a:pt x="156441" y="5780781"/>
                  <a:pt x="348806" y="5781356"/>
                </a:cubicBezTo>
                <a:lnTo>
                  <a:pt x="7957566" y="5781356"/>
                </a:lnTo>
                <a:cubicBezTo>
                  <a:pt x="8149915" y="5780781"/>
                  <a:pt x="8305701" y="5625080"/>
                  <a:pt x="8306276" y="5432837"/>
                </a:cubicBezTo>
                <a:lnTo>
                  <a:pt x="8306276" y="348614"/>
                </a:lnTo>
                <a:cubicBezTo>
                  <a:pt x="8305753" y="156334"/>
                  <a:pt x="8149952" y="575"/>
                  <a:pt x="7957566" y="0"/>
                </a:cubicBezTo>
                <a:close/>
                <a:moveTo>
                  <a:pt x="7600950" y="5473868"/>
                </a:moveTo>
                <a:lnTo>
                  <a:pt x="705707" y="5473868"/>
                </a:lnTo>
                <a:lnTo>
                  <a:pt x="705707" y="307584"/>
                </a:lnTo>
                <a:lnTo>
                  <a:pt x="7600950" y="307584"/>
                </a:lnTo>
                <a:close/>
              </a:path>
            </a:pathLst>
          </a:custGeom>
          <a:solidFill>
            <a:srgbClr val="2D2D2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90"/>
          <p:cNvSpPr/>
          <p:nvPr>
            <p:ph idx="3" type="pic"/>
          </p:nvPr>
        </p:nvSpPr>
        <p:spPr>
          <a:xfrm>
            <a:off x="5290418" y="2915804"/>
            <a:ext cx="2262600" cy="1689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pic>
        <p:nvPicPr>
          <p:cNvPr descr="A picture containing table, drawing&#10;&#10;Description automatically generated" id="971" name="Google Shape;971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Ad Placement Desktop Opt.A">
  <p:cSld name="13_Ad Placement Desktop Opt.A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1"/>
          <p:cNvSpPr txBox="1"/>
          <p:nvPr>
            <p:ph type="title"/>
          </p:nvPr>
        </p:nvSpPr>
        <p:spPr>
          <a:xfrm>
            <a:off x="502200" y="864395"/>
            <a:ext cx="25770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4" name="Google Shape;974;p91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5" name="Google Shape;975;p91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6" name="Google Shape;976;p91"/>
          <p:cNvSpPr txBox="1"/>
          <p:nvPr>
            <p:ph idx="1" type="body"/>
          </p:nvPr>
        </p:nvSpPr>
        <p:spPr>
          <a:xfrm>
            <a:off x="502200" y="2568179"/>
            <a:ext cx="25755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977" name="Google Shape;977;p91"/>
          <p:cNvGrpSpPr/>
          <p:nvPr/>
        </p:nvGrpSpPr>
        <p:grpSpPr>
          <a:xfrm>
            <a:off x="3471910" y="1279922"/>
            <a:ext cx="5156823" cy="2996033"/>
            <a:chOff x="4629213" y="1706563"/>
            <a:chExt cx="6875763" cy="3994710"/>
          </a:xfrm>
        </p:grpSpPr>
        <p:sp>
          <p:nvSpPr>
            <p:cNvPr id="978" name="Google Shape;978;p91"/>
            <p:cNvSpPr/>
            <p:nvPr/>
          </p:nvSpPr>
          <p:spPr>
            <a:xfrm>
              <a:off x="4629213" y="5634025"/>
              <a:ext cx="6875763" cy="67248"/>
            </a:xfrm>
            <a:custGeom>
              <a:rect b="b" l="l" r="r" t="t"/>
              <a:pathLst>
                <a:path extrusionOk="0" h="101891" w="9323069">
                  <a:moveTo>
                    <a:pt x="4693635" y="0"/>
                  </a:moveTo>
                  <a:lnTo>
                    <a:pt x="0" y="0"/>
                  </a:lnTo>
                  <a:cubicBezTo>
                    <a:pt x="0" y="0"/>
                    <a:pt x="156972" y="101891"/>
                    <a:pt x="235839" y="101891"/>
                  </a:cubicBezTo>
                  <a:lnTo>
                    <a:pt x="9087326" y="101891"/>
                  </a:lnTo>
                  <a:cubicBezTo>
                    <a:pt x="9166098" y="101891"/>
                    <a:pt x="9323070" y="0"/>
                    <a:pt x="932307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91"/>
            <p:cNvSpPr/>
            <p:nvPr/>
          </p:nvSpPr>
          <p:spPr>
            <a:xfrm>
              <a:off x="5273121" y="5129290"/>
              <a:ext cx="5587011" cy="377884"/>
            </a:xfrm>
            <a:custGeom>
              <a:rect b="b" l="l" r="r" t="t"/>
              <a:pathLst>
                <a:path extrusionOk="0" h="503845" w="7575608">
                  <a:moveTo>
                    <a:pt x="7575338" y="0"/>
                  </a:moveTo>
                  <a:lnTo>
                    <a:pt x="7368265" y="0"/>
                  </a:lnTo>
                  <a:lnTo>
                    <a:pt x="7368265" y="185898"/>
                  </a:lnTo>
                  <a:lnTo>
                    <a:pt x="219371" y="185898"/>
                  </a:lnTo>
                  <a:lnTo>
                    <a:pt x="219371" y="0"/>
                  </a:lnTo>
                  <a:lnTo>
                    <a:pt x="296" y="0"/>
                  </a:lnTo>
                  <a:cubicBezTo>
                    <a:pt x="296" y="97135"/>
                    <a:pt x="-370" y="194175"/>
                    <a:pt x="296" y="291309"/>
                  </a:cubicBezTo>
                  <a:cubicBezTo>
                    <a:pt x="-877" y="350642"/>
                    <a:pt x="6240" y="409849"/>
                    <a:pt x="21442" y="467218"/>
                  </a:cubicBezTo>
                  <a:cubicBezTo>
                    <a:pt x="31729" y="502324"/>
                    <a:pt x="34777" y="503846"/>
                    <a:pt x="70877" y="503846"/>
                  </a:cubicBezTo>
                  <a:lnTo>
                    <a:pt x="7504568" y="503846"/>
                  </a:lnTo>
                  <a:cubicBezTo>
                    <a:pt x="7540668" y="503846"/>
                    <a:pt x="7543811" y="502324"/>
                    <a:pt x="7554098" y="467218"/>
                  </a:cubicBezTo>
                  <a:cubicBezTo>
                    <a:pt x="7569206" y="409831"/>
                    <a:pt x="7576322" y="350638"/>
                    <a:pt x="7575243" y="291310"/>
                  </a:cubicBezTo>
                  <a:cubicBezTo>
                    <a:pt x="7576005" y="194175"/>
                    <a:pt x="7575338" y="97135"/>
                    <a:pt x="7575338" y="0"/>
                  </a:cubicBezTo>
                  <a:close/>
                </a:path>
              </a:pathLst>
            </a:custGeom>
            <a:solidFill>
              <a:srgbClr val="4141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91"/>
            <p:cNvSpPr/>
            <p:nvPr/>
          </p:nvSpPr>
          <p:spPr>
            <a:xfrm>
              <a:off x="5273198" y="1706563"/>
              <a:ext cx="5586804" cy="3693361"/>
            </a:xfrm>
            <a:custGeom>
              <a:rect b="b" l="l" r="r" t="t"/>
              <a:pathLst>
                <a:path extrusionOk="0" h="4924481" w="7575328">
                  <a:moveTo>
                    <a:pt x="7548754" y="147272"/>
                  </a:moveTo>
                  <a:cubicBezTo>
                    <a:pt x="7509987" y="66596"/>
                    <a:pt x="7444265" y="19027"/>
                    <a:pt x="7355778" y="3235"/>
                  </a:cubicBezTo>
                  <a:cubicBezTo>
                    <a:pt x="7351968" y="2390"/>
                    <a:pt x="7348214" y="1309"/>
                    <a:pt x="7344538" y="0"/>
                  </a:cubicBezTo>
                  <a:lnTo>
                    <a:pt x="230792" y="0"/>
                  </a:lnTo>
                  <a:cubicBezTo>
                    <a:pt x="210694" y="5328"/>
                    <a:pt x="190025" y="9514"/>
                    <a:pt x="170498" y="16268"/>
                  </a:cubicBezTo>
                  <a:cubicBezTo>
                    <a:pt x="67931" y="53362"/>
                    <a:pt x="-286" y="150770"/>
                    <a:pt x="1" y="259724"/>
                  </a:cubicBezTo>
                  <a:lnTo>
                    <a:pt x="1" y="4756851"/>
                  </a:lnTo>
                  <a:cubicBezTo>
                    <a:pt x="1" y="4854652"/>
                    <a:pt x="69819" y="4924482"/>
                    <a:pt x="167641" y="4924482"/>
                  </a:cubicBezTo>
                  <a:lnTo>
                    <a:pt x="7406641" y="4924482"/>
                  </a:lnTo>
                  <a:cubicBezTo>
                    <a:pt x="7492366" y="4924482"/>
                    <a:pt x="7553707" y="4875011"/>
                    <a:pt x="7572567" y="4791290"/>
                  </a:cubicBezTo>
                  <a:cubicBezTo>
                    <a:pt x="7573251" y="4789162"/>
                    <a:pt x="7574178" y="4787119"/>
                    <a:pt x="7575329" y="4785201"/>
                  </a:cubicBezTo>
                  <a:lnTo>
                    <a:pt x="7575329" y="230422"/>
                  </a:lnTo>
                  <a:cubicBezTo>
                    <a:pt x="7567137" y="202642"/>
                    <a:pt x="7561423" y="173149"/>
                    <a:pt x="7548754" y="147272"/>
                  </a:cubicBezTo>
                  <a:close/>
                  <a:moveTo>
                    <a:pt x="7367779" y="4753902"/>
                  </a:moveTo>
                  <a:lnTo>
                    <a:pt x="219266" y="4753902"/>
                  </a:lnTo>
                  <a:lnTo>
                    <a:pt x="219266" y="290739"/>
                  </a:lnTo>
                  <a:lnTo>
                    <a:pt x="7368160" y="290739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91"/>
            <p:cNvSpPr/>
            <p:nvPr/>
          </p:nvSpPr>
          <p:spPr>
            <a:xfrm>
              <a:off x="4629213" y="5504421"/>
              <a:ext cx="6870600" cy="135900"/>
            </a:xfrm>
            <a:prstGeom prst="roundRect">
              <a:avLst>
                <a:gd fmla="val 16667" name="adj"/>
              </a:avLst>
            </a:prstGeom>
            <a:solidFill>
              <a:srgbClr val="E4E5E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2" name="Google Shape;982;p91"/>
          <p:cNvSpPr/>
          <p:nvPr>
            <p:ph idx="2" type="pic"/>
          </p:nvPr>
        </p:nvSpPr>
        <p:spPr>
          <a:xfrm>
            <a:off x="4076087" y="1443305"/>
            <a:ext cx="3962100" cy="250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pic>
        <p:nvPicPr>
          <p:cNvPr descr="A picture containing table, drawing&#10;&#10;Description automatically generated" id="983" name="Google Shape;983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Ad Placements Desktop Opt.B">
  <p:cSld name="13_Ad Placements Desktop Opt.B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92"/>
          <p:cNvSpPr txBox="1"/>
          <p:nvPr>
            <p:ph type="title"/>
          </p:nvPr>
        </p:nvSpPr>
        <p:spPr>
          <a:xfrm>
            <a:off x="502447" y="446151"/>
            <a:ext cx="72771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6" name="Google Shape;986;p92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7" name="Google Shape;987;p92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8" name="Google Shape;988;p92"/>
          <p:cNvSpPr txBox="1"/>
          <p:nvPr>
            <p:ph idx="1" type="body"/>
          </p:nvPr>
        </p:nvSpPr>
        <p:spPr>
          <a:xfrm>
            <a:off x="502200" y="1718072"/>
            <a:ext cx="25755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9" name="Google Shape;989;p92"/>
          <p:cNvSpPr txBox="1"/>
          <p:nvPr>
            <p:ph idx="2" type="body"/>
          </p:nvPr>
        </p:nvSpPr>
        <p:spPr>
          <a:xfrm>
            <a:off x="3511593" y="1718072"/>
            <a:ext cx="21273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indent="-2794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Char char="•"/>
              <a:defRPr sz="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0" name="Google Shape;990;p92"/>
          <p:cNvSpPr txBox="1"/>
          <p:nvPr>
            <p:ph idx="3" type="body"/>
          </p:nvPr>
        </p:nvSpPr>
        <p:spPr>
          <a:xfrm>
            <a:off x="6501681" y="3851672"/>
            <a:ext cx="17160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indent="-2794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Char char="•"/>
              <a:defRPr sz="8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991" name="Google Shape;991;p92"/>
          <p:cNvGrpSpPr/>
          <p:nvPr/>
        </p:nvGrpSpPr>
        <p:grpSpPr>
          <a:xfrm>
            <a:off x="5432411" y="1721562"/>
            <a:ext cx="3213044" cy="1866728"/>
            <a:chOff x="4629213" y="1706563"/>
            <a:chExt cx="6875763" cy="3994710"/>
          </a:xfrm>
        </p:grpSpPr>
        <p:sp>
          <p:nvSpPr>
            <p:cNvPr id="992" name="Google Shape;992;p92"/>
            <p:cNvSpPr/>
            <p:nvPr/>
          </p:nvSpPr>
          <p:spPr>
            <a:xfrm>
              <a:off x="4629213" y="5634025"/>
              <a:ext cx="6875763" cy="67248"/>
            </a:xfrm>
            <a:custGeom>
              <a:rect b="b" l="l" r="r" t="t"/>
              <a:pathLst>
                <a:path extrusionOk="0" h="101891" w="9323069">
                  <a:moveTo>
                    <a:pt x="4693635" y="0"/>
                  </a:moveTo>
                  <a:lnTo>
                    <a:pt x="0" y="0"/>
                  </a:lnTo>
                  <a:cubicBezTo>
                    <a:pt x="0" y="0"/>
                    <a:pt x="156972" y="101891"/>
                    <a:pt x="235839" y="101891"/>
                  </a:cubicBezTo>
                  <a:lnTo>
                    <a:pt x="9087326" y="101891"/>
                  </a:lnTo>
                  <a:cubicBezTo>
                    <a:pt x="9166098" y="101891"/>
                    <a:pt x="9323070" y="0"/>
                    <a:pt x="932307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92"/>
            <p:cNvSpPr/>
            <p:nvPr/>
          </p:nvSpPr>
          <p:spPr>
            <a:xfrm>
              <a:off x="5273121" y="5129290"/>
              <a:ext cx="5587011" cy="377884"/>
            </a:xfrm>
            <a:custGeom>
              <a:rect b="b" l="l" r="r" t="t"/>
              <a:pathLst>
                <a:path extrusionOk="0" h="503845" w="7575608">
                  <a:moveTo>
                    <a:pt x="7575338" y="0"/>
                  </a:moveTo>
                  <a:lnTo>
                    <a:pt x="7368265" y="0"/>
                  </a:lnTo>
                  <a:lnTo>
                    <a:pt x="7368265" y="185898"/>
                  </a:lnTo>
                  <a:lnTo>
                    <a:pt x="219371" y="185898"/>
                  </a:lnTo>
                  <a:lnTo>
                    <a:pt x="219371" y="0"/>
                  </a:lnTo>
                  <a:lnTo>
                    <a:pt x="296" y="0"/>
                  </a:lnTo>
                  <a:cubicBezTo>
                    <a:pt x="296" y="97135"/>
                    <a:pt x="-370" y="194175"/>
                    <a:pt x="296" y="291309"/>
                  </a:cubicBezTo>
                  <a:cubicBezTo>
                    <a:pt x="-877" y="350642"/>
                    <a:pt x="6240" y="409849"/>
                    <a:pt x="21442" y="467218"/>
                  </a:cubicBezTo>
                  <a:cubicBezTo>
                    <a:pt x="31729" y="502324"/>
                    <a:pt x="34777" y="503846"/>
                    <a:pt x="70877" y="503846"/>
                  </a:cubicBezTo>
                  <a:lnTo>
                    <a:pt x="7504568" y="503846"/>
                  </a:lnTo>
                  <a:cubicBezTo>
                    <a:pt x="7540668" y="503846"/>
                    <a:pt x="7543811" y="502324"/>
                    <a:pt x="7554098" y="467218"/>
                  </a:cubicBezTo>
                  <a:cubicBezTo>
                    <a:pt x="7569206" y="409831"/>
                    <a:pt x="7576322" y="350638"/>
                    <a:pt x="7575243" y="291310"/>
                  </a:cubicBezTo>
                  <a:cubicBezTo>
                    <a:pt x="7576005" y="194175"/>
                    <a:pt x="7575338" y="97135"/>
                    <a:pt x="7575338" y="0"/>
                  </a:cubicBezTo>
                  <a:close/>
                </a:path>
              </a:pathLst>
            </a:custGeom>
            <a:solidFill>
              <a:srgbClr val="4141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92"/>
            <p:cNvSpPr/>
            <p:nvPr/>
          </p:nvSpPr>
          <p:spPr>
            <a:xfrm>
              <a:off x="5273198" y="1706563"/>
              <a:ext cx="5586804" cy="3693361"/>
            </a:xfrm>
            <a:custGeom>
              <a:rect b="b" l="l" r="r" t="t"/>
              <a:pathLst>
                <a:path extrusionOk="0" h="4924481" w="7575328">
                  <a:moveTo>
                    <a:pt x="7548754" y="147272"/>
                  </a:moveTo>
                  <a:cubicBezTo>
                    <a:pt x="7509987" y="66596"/>
                    <a:pt x="7444265" y="19027"/>
                    <a:pt x="7355778" y="3235"/>
                  </a:cubicBezTo>
                  <a:cubicBezTo>
                    <a:pt x="7351968" y="2390"/>
                    <a:pt x="7348214" y="1309"/>
                    <a:pt x="7344538" y="0"/>
                  </a:cubicBezTo>
                  <a:lnTo>
                    <a:pt x="230792" y="0"/>
                  </a:lnTo>
                  <a:cubicBezTo>
                    <a:pt x="210694" y="5328"/>
                    <a:pt x="190025" y="9514"/>
                    <a:pt x="170498" y="16268"/>
                  </a:cubicBezTo>
                  <a:cubicBezTo>
                    <a:pt x="67931" y="53362"/>
                    <a:pt x="-286" y="150770"/>
                    <a:pt x="1" y="259724"/>
                  </a:cubicBezTo>
                  <a:lnTo>
                    <a:pt x="1" y="4756851"/>
                  </a:lnTo>
                  <a:cubicBezTo>
                    <a:pt x="1" y="4854652"/>
                    <a:pt x="69819" y="4924482"/>
                    <a:pt x="167641" y="4924482"/>
                  </a:cubicBezTo>
                  <a:lnTo>
                    <a:pt x="7406641" y="4924482"/>
                  </a:lnTo>
                  <a:cubicBezTo>
                    <a:pt x="7492366" y="4924482"/>
                    <a:pt x="7553707" y="4875011"/>
                    <a:pt x="7572567" y="4791290"/>
                  </a:cubicBezTo>
                  <a:cubicBezTo>
                    <a:pt x="7573251" y="4789162"/>
                    <a:pt x="7574178" y="4787119"/>
                    <a:pt x="7575329" y="4785201"/>
                  </a:cubicBezTo>
                  <a:lnTo>
                    <a:pt x="7575329" y="230422"/>
                  </a:lnTo>
                  <a:cubicBezTo>
                    <a:pt x="7567137" y="202642"/>
                    <a:pt x="7561423" y="173149"/>
                    <a:pt x="7548754" y="147272"/>
                  </a:cubicBezTo>
                  <a:close/>
                  <a:moveTo>
                    <a:pt x="7367779" y="4753902"/>
                  </a:moveTo>
                  <a:lnTo>
                    <a:pt x="219266" y="4753902"/>
                  </a:lnTo>
                  <a:lnTo>
                    <a:pt x="219266" y="290739"/>
                  </a:lnTo>
                  <a:lnTo>
                    <a:pt x="7368160" y="290739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92"/>
            <p:cNvSpPr/>
            <p:nvPr/>
          </p:nvSpPr>
          <p:spPr>
            <a:xfrm>
              <a:off x="4629213" y="5504421"/>
              <a:ext cx="6870600" cy="135900"/>
            </a:xfrm>
            <a:prstGeom prst="roundRect">
              <a:avLst>
                <a:gd fmla="val 16667" name="adj"/>
              </a:avLst>
            </a:prstGeom>
            <a:solidFill>
              <a:srgbClr val="E4E5E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6" name="Google Shape;996;p92"/>
          <p:cNvSpPr/>
          <p:nvPr>
            <p:ph idx="4" type="pic"/>
          </p:nvPr>
        </p:nvSpPr>
        <p:spPr>
          <a:xfrm>
            <a:off x="3441544" y="2510286"/>
            <a:ext cx="2468400" cy="15591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grpSp>
        <p:nvGrpSpPr>
          <p:cNvPr id="997" name="Google Shape;997;p92"/>
          <p:cNvGrpSpPr/>
          <p:nvPr/>
        </p:nvGrpSpPr>
        <p:grpSpPr>
          <a:xfrm>
            <a:off x="3070806" y="2406199"/>
            <a:ext cx="3213044" cy="1866728"/>
            <a:chOff x="4629213" y="1706563"/>
            <a:chExt cx="6875763" cy="3994710"/>
          </a:xfrm>
        </p:grpSpPr>
        <p:sp>
          <p:nvSpPr>
            <p:cNvPr id="998" name="Google Shape;998;p92"/>
            <p:cNvSpPr/>
            <p:nvPr/>
          </p:nvSpPr>
          <p:spPr>
            <a:xfrm>
              <a:off x="4629213" y="5634025"/>
              <a:ext cx="6875763" cy="67248"/>
            </a:xfrm>
            <a:custGeom>
              <a:rect b="b" l="l" r="r" t="t"/>
              <a:pathLst>
                <a:path extrusionOk="0" h="101891" w="9323069">
                  <a:moveTo>
                    <a:pt x="4693635" y="0"/>
                  </a:moveTo>
                  <a:lnTo>
                    <a:pt x="0" y="0"/>
                  </a:lnTo>
                  <a:cubicBezTo>
                    <a:pt x="0" y="0"/>
                    <a:pt x="156972" y="101891"/>
                    <a:pt x="235839" y="101891"/>
                  </a:cubicBezTo>
                  <a:lnTo>
                    <a:pt x="9087326" y="101891"/>
                  </a:lnTo>
                  <a:cubicBezTo>
                    <a:pt x="9166098" y="101891"/>
                    <a:pt x="9323070" y="0"/>
                    <a:pt x="932307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92"/>
            <p:cNvSpPr/>
            <p:nvPr/>
          </p:nvSpPr>
          <p:spPr>
            <a:xfrm>
              <a:off x="5273121" y="5129290"/>
              <a:ext cx="5587011" cy="377884"/>
            </a:xfrm>
            <a:custGeom>
              <a:rect b="b" l="l" r="r" t="t"/>
              <a:pathLst>
                <a:path extrusionOk="0" h="503845" w="7575608">
                  <a:moveTo>
                    <a:pt x="7575338" y="0"/>
                  </a:moveTo>
                  <a:lnTo>
                    <a:pt x="7368265" y="0"/>
                  </a:lnTo>
                  <a:lnTo>
                    <a:pt x="7368265" y="185898"/>
                  </a:lnTo>
                  <a:lnTo>
                    <a:pt x="219371" y="185898"/>
                  </a:lnTo>
                  <a:lnTo>
                    <a:pt x="219371" y="0"/>
                  </a:lnTo>
                  <a:lnTo>
                    <a:pt x="296" y="0"/>
                  </a:lnTo>
                  <a:cubicBezTo>
                    <a:pt x="296" y="97135"/>
                    <a:pt x="-370" y="194175"/>
                    <a:pt x="296" y="291309"/>
                  </a:cubicBezTo>
                  <a:cubicBezTo>
                    <a:pt x="-877" y="350642"/>
                    <a:pt x="6240" y="409849"/>
                    <a:pt x="21442" y="467218"/>
                  </a:cubicBezTo>
                  <a:cubicBezTo>
                    <a:pt x="31729" y="502324"/>
                    <a:pt x="34777" y="503846"/>
                    <a:pt x="70877" y="503846"/>
                  </a:cubicBezTo>
                  <a:lnTo>
                    <a:pt x="7504568" y="503846"/>
                  </a:lnTo>
                  <a:cubicBezTo>
                    <a:pt x="7540668" y="503846"/>
                    <a:pt x="7543811" y="502324"/>
                    <a:pt x="7554098" y="467218"/>
                  </a:cubicBezTo>
                  <a:cubicBezTo>
                    <a:pt x="7569206" y="409831"/>
                    <a:pt x="7576322" y="350638"/>
                    <a:pt x="7575243" y="291310"/>
                  </a:cubicBezTo>
                  <a:cubicBezTo>
                    <a:pt x="7576005" y="194175"/>
                    <a:pt x="7575338" y="97135"/>
                    <a:pt x="7575338" y="0"/>
                  </a:cubicBezTo>
                  <a:close/>
                </a:path>
              </a:pathLst>
            </a:custGeom>
            <a:solidFill>
              <a:srgbClr val="4141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92"/>
            <p:cNvSpPr/>
            <p:nvPr/>
          </p:nvSpPr>
          <p:spPr>
            <a:xfrm>
              <a:off x="5273198" y="1706563"/>
              <a:ext cx="5586804" cy="3693361"/>
            </a:xfrm>
            <a:custGeom>
              <a:rect b="b" l="l" r="r" t="t"/>
              <a:pathLst>
                <a:path extrusionOk="0" h="4924481" w="7575328">
                  <a:moveTo>
                    <a:pt x="7548754" y="147272"/>
                  </a:moveTo>
                  <a:cubicBezTo>
                    <a:pt x="7509987" y="66596"/>
                    <a:pt x="7444265" y="19027"/>
                    <a:pt x="7355778" y="3235"/>
                  </a:cubicBezTo>
                  <a:cubicBezTo>
                    <a:pt x="7351968" y="2390"/>
                    <a:pt x="7348214" y="1309"/>
                    <a:pt x="7344538" y="0"/>
                  </a:cubicBezTo>
                  <a:lnTo>
                    <a:pt x="230792" y="0"/>
                  </a:lnTo>
                  <a:cubicBezTo>
                    <a:pt x="210694" y="5328"/>
                    <a:pt x="190025" y="9514"/>
                    <a:pt x="170498" y="16268"/>
                  </a:cubicBezTo>
                  <a:cubicBezTo>
                    <a:pt x="67931" y="53362"/>
                    <a:pt x="-286" y="150770"/>
                    <a:pt x="1" y="259724"/>
                  </a:cubicBezTo>
                  <a:lnTo>
                    <a:pt x="1" y="4756851"/>
                  </a:lnTo>
                  <a:cubicBezTo>
                    <a:pt x="1" y="4854652"/>
                    <a:pt x="69819" y="4924482"/>
                    <a:pt x="167641" y="4924482"/>
                  </a:cubicBezTo>
                  <a:lnTo>
                    <a:pt x="7406641" y="4924482"/>
                  </a:lnTo>
                  <a:cubicBezTo>
                    <a:pt x="7492366" y="4924482"/>
                    <a:pt x="7553707" y="4875011"/>
                    <a:pt x="7572567" y="4791290"/>
                  </a:cubicBezTo>
                  <a:cubicBezTo>
                    <a:pt x="7573251" y="4789162"/>
                    <a:pt x="7574178" y="4787119"/>
                    <a:pt x="7575329" y="4785201"/>
                  </a:cubicBezTo>
                  <a:lnTo>
                    <a:pt x="7575329" y="230422"/>
                  </a:lnTo>
                  <a:cubicBezTo>
                    <a:pt x="7567137" y="202642"/>
                    <a:pt x="7561423" y="173149"/>
                    <a:pt x="7548754" y="147272"/>
                  </a:cubicBezTo>
                  <a:close/>
                  <a:moveTo>
                    <a:pt x="7367779" y="4753902"/>
                  </a:moveTo>
                  <a:lnTo>
                    <a:pt x="219266" y="4753902"/>
                  </a:lnTo>
                  <a:lnTo>
                    <a:pt x="219266" y="290739"/>
                  </a:lnTo>
                  <a:lnTo>
                    <a:pt x="7368160" y="290739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92"/>
            <p:cNvSpPr/>
            <p:nvPr/>
          </p:nvSpPr>
          <p:spPr>
            <a:xfrm>
              <a:off x="4629213" y="5504421"/>
              <a:ext cx="6870600" cy="135900"/>
            </a:xfrm>
            <a:prstGeom prst="roundRect">
              <a:avLst>
                <a:gd fmla="val 16667" name="adj"/>
              </a:avLst>
            </a:prstGeom>
            <a:solidFill>
              <a:srgbClr val="E4E5E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2" name="Google Shape;1002;p92"/>
          <p:cNvSpPr/>
          <p:nvPr>
            <p:ph idx="5" type="pic"/>
          </p:nvPr>
        </p:nvSpPr>
        <p:spPr>
          <a:xfrm>
            <a:off x="5803148" y="1818977"/>
            <a:ext cx="2468400" cy="1562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pic>
        <p:nvPicPr>
          <p:cNvPr descr="A picture containing table, drawing&#10;&#10;Description automatically generated" id="1003" name="Google Shape;100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8642448" y="3953660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Ad Placement Desktop x3 Opt.A">
  <p:cSld name="13_Ad Placement Desktop x3 Opt.A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93"/>
          <p:cNvSpPr txBox="1"/>
          <p:nvPr>
            <p:ph type="title"/>
          </p:nvPr>
        </p:nvSpPr>
        <p:spPr>
          <a:xfrm>
            <a:off x="502447" y="446151"/>
            <a:ext cx="72771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6" name="Google Shape;1006;p93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7" name="Google Shape;1007;p93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8" name="Google Shape;1008;p93"/>
          <p:cNvSpPr txBox="1"/>
          <p:nvPr>
            <p:ph idx="1" type="body"/>
          </p:nvPr>
        </p:nvSpPr>
        <p:spPr>
          <a:xfrm>
            <a:off x="502200" y="3430136"/>
            <a:ext cx="2575500" cy="12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1009" name="Google Shape;1009;p93"/>
          <p:cNvGrpSpPr/>
          <p:nvPr/>
        </p:nvGrpSpPr>
        <p:grpSpPr>
          <a:xfrm>
            <a:off x="495460" y="1781430"/>
            <a:ext cx="2610727" cy="1516791"/>
            <a:chOff x="4629213" y="1706563"/>
            <a:chExt cx="6875763" cy="3994710"/>
          </a:xfrm>
        </p:grpSpPr>
        <p:sp>
          <p:nvSpPr>
            <p:cNvPr id="1010" name="Google Shape;1010;p93"/>
            <p:cNvSpPr/>
            <p:nvPr/>
          </p:nvSpPr>
          <p:spPr>
            <a:xfrm>
              <a:off x="4629213" y="5634025"/>
              <a:ext cx="6875763" cy="67248"/>
            </a:xfrm>
            <a:custGeom>
              <a:rect b="b" l="l" r="r" t="t"/>
              <a:pathLst>
                <a:path extrusionOk="0" h="101891" w="9323069">
                  <a:moveTo>
                    <a:pt x="4693635" y="0"/>
                  </a:moveTo>
                  <a:lnTo>
                    <a:pt x="0" y="0"/>
                  </a:lnTo>
                  <a:cubicBezTo>
                    <a:pt x="0" y="0"/>
                    <a:pt x="156972" y="101891"/>
                    <a:pt x="235839" y="101891"/>
                  </a:cubicBezTo>
                  <a:lnTo>
                    <a:pt x="9087326" y="101891"/>
                  </a:lnTo>
                  <a:cubicBezTo>
                    <a:pt x="9166098" y="101891"/>
                    <a:pt x="9323070" y="0"/>
                    <a:pt x="932307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93"/>
            <p:cNvSpPr/>
            <p:nvPr/>
          </p:nvSpPr>
          <p:spPr>
            <a:xfrm>
              <a:off x="5273121" y="5129290"/>
              <a:ext cx="5587011" cy="377884"/>
            </a:xfrm>
            <a:custGeom>
              <a:rect b="b" l="l" r="r" t="t"/>
              <a:pathLst>
                <a:path extrusionOk="0" h="503845" w="7575608">
                  <a:moveTo>
                    <a:pt x="7575338" y="0"/>
                  </a:moveTo>
                  <a:lnTo>
                    <a:pt x="7368265" y="0"/>
                  </a:lnTo>
                  <a:lnTo>
                    <a:pt x="7368265" y="185898"/>
                  </a:lnTo>
                  <a:lnTo>
                    <a:pt x="219371" y="185898"/>
                  </a:lnTo>
                  <a:lnTo>
                    <a:pt x="219371" y="0"/>
                  </a:lnTo>
                  <a:lnTo>
                    <a:pt x="296" y="0"/>
                  </a:lnTo>
                  <a:cubicBezTo>
                    <a:pt x="296" y="97135"/>
                    <a:pt x="-370" y="194175"/>
                    <a:pt x="296" y="291309"/>
                  </a:cubicBezTo>
                  <a:cubicBezTo>
                    <a:pt x="-877" y="350642"/>
                    <a:pt x="6240" y="409849"/>
                    <a:pt x="21442" y="467218"/>
                  </a:cubicBezTo>
                  <a:cubicBezTo>
                    <a:pt x="31729" y="502324"/>
                    <a:pt x="34777" y="503846"/>
                    <a:pt x="70877" y="503846"/>
                  </a:cubicBezTo>
                  <a:lnTo>
                    <a:pt x="7504568" y="503846"/>
                  </a:lnTo>
                  <a:cubicBezTo>
                    <a:pt x="7540668" y="503846"/>
                    <a:pt x="7543811" y="502324"/>
                    <a:pt x="7554098" y="467218"/>
                  </a:cubicBezTo>
                  <a:cubicBezTo>
                    <a:pt x="7569206" y="409831"/>
                    <a:pt x="7576322" y="350638"/>
                    <a:pt x="7575243" y="291310"/>
                  </a:cubicBezTo>
                  <a:cubicBezTo>
                    <a:pt x="7576005" y="194175"/>
                    <a:pt x="7575338" y="97135"/>
                    <a:pt x="7575338" y="0"/>
                  </a:cubicBezTo>
                  <a:close/>
                </a:path>
              </a:pathLst>
            </a:custGeom>
            <a:solidFill>
              <a:srgbClr val="4141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93"/>
            <p:cNvSpPr/>
            <p:nvPr/>
          </p:nvSpPr>
          <p:spPr>
            <a:xfrm>
              <a:off x="5273198" y="1706563"/>
              <a:ext cx="5586804" cy="3693361"/>
            </a:xfrm>
            <a:custGeom>
              <a:rect b="b" l="l" r="r" t="t"/>
              <a:pathLst>
                <a:path extrusionOk="0" h="4924481" w="7575328">
                  <a:moveTo>
                    <a:pt x="7548754" y="147272"/>
                  </a:moveTo>
                  <a:cubicBezTo>
                    <a:pt x="7509987" y="66596"/>
                    <a:pt x="7444265" y="19027"/>
                    <a:pt x="7355778" y="3235"/>
                  </a:cubicBezTo>
                  <a:cubicBezTo>
                    <a:pt x="7351968" y="2390"/>
                    <a:pt x="7348214" y="1309"/>
                    <a:pt x="7344538" y="0"/>
                  </a:cubicBezTo>
                  <a:lnTo>
                    <a:pt x="230792" y="0"/>
                  </a:lnTo>
                  <a:cubicBezTo>
                    <a:pt x="210694" y="5328"/>
                    <a:pt x="190025" y="9514"/>
                    <a:pt x="170498" y="16268"/>
                  </a:cubicBezTo>
                  <a:cubicBezTo>
                    <a:pt x="67931" y="53362"/>
                    <a:pt x="-286" y="150770"/>
                    <a:pt x="1" y="259724"/>
                  </a:cubicBezTo>
                  <a:lnTo>
                    <a:pt x="1" y="4756851"/>
                  </a:lnTo>
                  <a:cubicBezTo>
                    <a:pt x="1" y="4854652"/>
                    <a:pt x="69819" y="4924482"/>
                    <a:pt x="167641" y="4924482"/>
                  </a:cubicBezTo>
                  <a:lnTo>
                    <a:pt x="7406641" y="4924482"/>
                  </a:lnTo>
                  <a:cubicBezTo>
                    <a:pt x="7492366" y="4924482"/>
                    <a:pt x="7553707" y="4875011"/>
                    <a:pt x="7572567" y="4791290"/>
                  </a:cubicBezTo>
                  <a:cubicBezTo>
                    <a:pt x="7573251" y="4789162"/>
                    <a:pt x="7574178" y="4787119"/>
                    <a:pt x="7575329" y="4785201"/>
                  </a:cubicBezTo>
                  <a:lnTo>
                    <a:pt x="7575329" y="230422"/>
                  </a:lnTo>
                  <a:cubicBezTo>
                    <a:pt x="7567137" y="202642"/>
                    <a:pt x="7561423" y="173149"/>
                    <a:pt x="7548754" y="147272"/>
                  </a:cubicBezTo>
                  <a:close/>
                  <a:moveTo>
                    <a:pt x="7367779" y="4753902"/>
                  </a:moveTo>
                  <a:lnTo>
                    <a:pt x="219266" y="4753902"/>
                  </a:lnTo>
                  <a:lnTo>
                    <a:pt x="219266" y="290739"/>
                  </a:lnTo>
                  <a:lnTo>
                    <a:pt x="7368160" y="290739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93"/>
            <p:cNvSpPr/>
            <p:nvPr/>
          </p:nvSpPr>
          <p:spPr>
            <a:xfrm>
              <a:off x="4629213" y="5504421"/>
              <a:ext cx="6870600" cy="135900"/>
            </a:xfrm>
            <a:prstGeom prst="roundRect">
              <a:avLst>
                <a:gd fmla="val 16667" name="adj"/>
              </a:avLst>
            </a:prstGeom>
            <a:solidFill>
              <a:srgbClr val="E4E5E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4" name="Google Shape;1014;p93"/>
          <p:cNvSpPr/>
          <p:nvPr>
            <p:ph idx="2" type="pic"/>
          </p:nvPr>
        </p:nvSpPr>
        <p:spPr>
          <a:xfrm>
            <a:off x="796688" y="1865270"/>
            <a:ext cx="2010600" cy="1269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015" name="Google Shape;1015;p93"/>
          <p:cNvSpPr txBox="1"/>
          <p:nvPr>
            <p:ph idx="3" type="body"/>
          </p:nvPr>
        </p:nvSpPr>
        <p:spPr>
          <a:xfrm>
            <a:off x="3283536" y="3430136"/>
            <a:ext cx="2575500" cy="12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1016" name="Google Shape;1016;p93"/>
          <p:cNvGrpSpPr/>
          <p:nvPr/>
        </p:nvGrpSpPr>
        <p:grpSpPr>
          <a:xfrm>
            <a:off x="3276796" y="1781430"/>
            <a:ext cx="2610727" cy="1516791"/>
            <a:chOff x="4629213" y="1706563"/>
            <a:chExt cx="6875763" cy="3994710"/>
          </a:xfrm>
        </p:grpSpPr>
        <p:sp>
          <p:nvSpPr>
            <p:cNvPr id="1017" name="Google Shape;1017;p93"/>
            <p:cNvSpPr/>
            <p:nvPr/>
          </p:nvSpPr>
          <p:spPr>
            <a:xfrm>
              <a:off x="4629213" y="5634025"/>
              <a:ext cx="6875763" cy="67248"/>
            </a:xfrm>
            <a:custGeom>
              <a:rect b="b" l="l" r="r" t="t"/>
              <a:pathLst>
                <a:path extrusionOk="0" h="101891" w="9323069">
                  <a:moveTo>
                    <a:pt x="4693635" y="0"/>
                  </a:moveTo>
                  <a:lnTo>
                    <a:pt x="0" y="0"/>
                  </a:lnTo>
                  <a:cubicBezTo>
                    <a:pt x="0" y="0"/>
                    <a:pt x="156972" y="101891"/>
                    <a:pt x="235839" y="101891"/>
                  </a:cubicBezTo>
                  <a:lnTo>
                    <a:pt x="9087326" y="101891"/>
                  </a:lnTo>
                  <a:cubicBezTo>
                    <a:pt x="9166098" y="101891"/>
                    <a:pt x="9323070" y="0"/>
                    <a:pt x="932307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93"/>
            <p:cNvSpPr/>
            <p:nvPr/>
          </p:nvSpPr>
          <p:spPr>
            <a:xfrm>
              <a:off x="5273121" y="5129290"/>
              <a:ext cx="5587011" cy="377884"/>
            </a:xfrm>
            <a:custGeom>
              <a:rect b="b" l="l" r="r" t="t"/>
              <a:pathLst>
                <a:path extrusionOk="0" h="503845" w="7575608">
                  <a:moveTo>
                    <a:pt x="7575338" y="0"/>
                  </a:moveTo>
                  <a:lnTo>
                    <a:pt x="7368265" y="0"/>
                  </a:lnTo>
                  <a:lnTo>
                    <a:pt x="7368265" y="185898"/>
                  </a:lnTo>
                  <a:lnTo>
                    <a:pt x="219371" y="185898"/>
                  </a:lnTo>
                  <a:lnTo>
                    <a:pt x="219371" y="0"/>
                  </a:lnTo>
                  <a:lnTo>
                    <a:pt x="296" y="0"/>
                  </a:lnTo>
                  <a:cubicBezTo>
                    <a:pt x="296" y="97135"/>
                    <a:pt x="-370" y="194175"/>
                    <a:pt x="296" y="291309"/>
                  </a:cubicBezTo>
                  <a:cubicBezTo>
                    <a:pt x="-877" y="350642"/>
                    <a:pt x="6240" y="409849"/>
                    <a:pt x="21442" y="467218"/>
                  </a:cubicBezTo>
                  <a:cubicBezTo>
                    <a:pt x="31729" y="502324"/>
                    <a:pt x="34777" y="503846"/>
                    <a:pt x="70877" y="503846"/>
                  </a:cubicBezTo>
                  <a:lnTo>
                    <a:pt x="7504568" y="503846"/>
                  </a:lnTo>
                  <a:cubicBezTo>
                    <a:pt x="7540668" y="503846"/>
                    <a:pt x="7543811" y="502324"/>
                    <a:pt x="7554098" y="467218"/>
                  </a:cubicBezTo>
                  <a:cubicBezTo>
                    <a:pt x="7569206" y="409831"/>
                    <a:pt x="7576322" y="350638"/>
                    <a:pt x="7575243" y="291310"/>
                  </a:cubicBezTo>
                  <a:cubicBezTo>
                    <a:pt x="7576005" y="194175"/>
                    <a:pt x="7575338" y="97135"/>
                    <a:pt x="7575338" y="0"/>
                  </a:cubicBezTo>
                  <a:close/>
                </a:path>
              </a:pathLst>
            </a:custGeom>
            <a:solidFill>
              <a:srgbClr val="4141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93"/>
            <p:cNvSpPr/>
            <p:nvPr/>
          </p:nvSpPr>
          <p:spPr>
            <a:xfrm>
              <a:off x="5273198" y="1706563"/>
              <a:ext cx="5586804" cy="3693361"/>
            </a:xfrm>
            <a:custGeom>
              <a:rect b="b" l="l" r="r" t="t"/>
              <a:pathLst>
                <a:path extrusionOk="0" h="4924481" w="7575328">
                  <a:moveTo>
                    <a:pt x="7548754" y="147272"/>
                  </a:moveTo>
                  <a:cubicBezTo>
                    <a:pt x="7509987" y="66596"/>
                    <a:pt x="7444265" y="19027"/>
                    <a:pt x="7355778" y="3235"/>
                  </a:cubicBezTo>
                  <a:cubicBezTo>
                    <a:pt x="7351968" y="2390"/>
                    <a:pt x="7348214" y="1309"/>
                    <a:pt x="7344538" y="0"/>
                  </a:cubicBezTo>
                  <a:lnTo>
                    <a:pt x="230792" y="0"/>
                  </a:lnTo>
                  <a:cubicBezTo>
                    <a:pt x="210694" y="5328"/>
                    <a:pt x="190025" y="9514"/>
                    <a:pt x="170498" y="16268"/>
                  </a:cubicBezTo>
                  <a:cubicBezTo>
                    <a:pt x="67931" y="53362"/>
                    <a:pt x="-286" y="150770"/>
                    <a:pt x="1" y="259724"/>
                  </a:cubicBezTo>
                  <a:lnTo>
                    <a:pt x="1" y="4756851"/>
                  </a:lnTo>
                  <a:cubicBezTo>
                    <a:pt x="1" y="4854652"/>
                    <a:pt x="69819" y="4924482"/>
                    <a:pt x="167641" y="4924482"/>
                  </a:cubicBezTo>
                  <a:lnTo>
                    <a:pt x="7406641" y="4924482"/>
                  </a:lnTo>
                  <a:cubicBezTo>
                    <a:pt x="7492366" y="4924482"/>
                    <a:pt x="7553707" y="4875011"/>
                    <a:pt x="7572567" y="4791290"/>
                  </a:cubicBezTo>
                  <a:cubicBezTo>
                    <a:pt x="7573251" y="4789162"/>
                    <a:pt x="7574178" y="4787119"/>
                    <a:pt x="7575329" y="4785201"/>
                  </a:cubicBezTo>
                  <a:lnTo>
                    <a:pt x="7575329" y="230422"/>
                  </a:lnTo>
                  <a:cubicBezTo>
                    <a:pt x="7567137" y="202642"/>
                    <a:pt x="7561423" y="173149"/>
                    <a:pt x="7548754" y="147272"/>
                  </a:cubicBezTo>
                  <a:close/>
                  <a:moveTo>
                    <a:pt x="7367779" y="4753902"/>
                  </a:moveTo>
                  <a:lnTo>
                    <a:pt x="219266" y="4753902"/>
                  </a:lnTo>
                  <a:lnTo>
                    <a:pt x="219266" y="290739"/>
                  </a:lnTo>
                  <a:lnTo>
                    <a:pt x="7368160" y="290739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93"/>
            <p:cNvSpPr/>
            <p:nvPr/>
          </p:nvSpPr>
          <p:spPr>
            <a:xfrm>
              <a:off x="4629213" y="5504421"/>
              <a:ext cx="6870600" cy="135900"/>
            </a:xfrm>
            <a:prstGeom prst="roundRect">
              <a:avLst>
                <a:gd fmla="val 16667" name="adj"/>
              </a:avLst>
            </a:prstGeom>
            <a:solidFill>
              <a:srgbClr val="E4E5E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1" name="Google Shape;1021;p93"/>
          <p:cNvSpPr/>
          <p:nvPr>
            <p:ph idx="4" type="pic"/>
          </p:nvPr>
        </p:nvSpPr>
        <p:spPr>
          <a:xfrm>
            <a:off x="3578024" y="1865270"/>
            <a:ext cx="2010600" cy="1269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022" name="Google Shape;1022;p93"/>
          <p:cNvSpPr txBox="1"/>
          <p:nvPr>
            <p:ph idx="5" type="body"/>
          </p:nvPr>
        </p:nvSpPr>
        <p:spPr>
          <a:xfrm>
            <a:off x="6068919" y="3430136"/>
            <a:ext cx="2575500" cy="12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3pPr>
            <a:lvl4pPr indent="-228600" lvl="3" marL="1828800" rtl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1023" name="Google Shape;1023;p93"/>
          <p:cNvGrpSpPr/>
          <p:nvPr/>
        </p:nvGrpSpPr>
        <p:grpSpPr>
          <a:xfrm>
            <a:off x="6062179" y="1781430"/>
            <a:ext cx="2610727" cy="1516791"/>
            <a:chOff x="4629213" y="1706563"/>
            <a:chExt cx="6875763" cy="3994710"/>
          </a:xfrm>
        </p:grpSpPr>
        <p:sp>
          <p:nvSpPr>
            <p:cNvPr id="1024" name="Google Shape;1024;p93"/>
            <p:cNvSpPr/>
            <p:nvPr/>
          </p:nvSpPr>
          <p:spPr>
            <a:xfrm>
              <a:off x="4629213" y="5634025"/>
              <a:ext cx="6875763" cy="67248"/>
            </a:xfrm>
            <a:custGeom>
              <a:rect b="b" l="l" r="r" t="t"/>
              <a:pathLst>
                <a:path extrusionOk="0" h="101891" w="9323069">
                  <a:moveTo>
                    <a:pt x="4693635" y="0"/>
                  </a:moveTo>
                  <a:lnTo>
                    <a:pt x="0" y="0"/>
                  </a:lnTo>
                  <a:cubicBezTo>
                    <a:pt x="0" y="0"/>
                    <a:pt x="156972" y="101891"/>
                    <a:pt x="235839" y="101891"/>
                  </a:cubicBezTo>
                  <a:lnTo>
                    <a:pt x="9087326" y="101891"/>
                  </a:lnTo>
                  <a:cubicBezTo>
                    <a:pt x="9166098" y="101891"/>
                    <a:pt x="9323070" y="0"/>
                    <a:pt x="932307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93"/>
            <p:cNvSpPr/>
            <p:nvPr/>
          </p:nvSpPr>
          <p:spPr>
            <a:xfrm>
              <a:off x="5273121" y="5129290"/>
              <a:ext cx="5587011" cy="377884"/>
            </a:xfrm>
            <a:custGeom>
              <a:rect b="b" l="l" r="r" t="t"/>
              <a:pathLst>
                <a:path extrusionOk="0" h="503845" w="7575608">
                  <a:moveTo>
                    <a:pt x="7575338" y="0"/>
                  </a:moveTo>
                  <a:lnTo>
                    <a:pt x="7368265" y="0"/>
                  </a:lnTo>
                  <a:lnTo>
                    <a:pt x="7368265" y="185898"/>
                  </a:lnTo>
                  <a:lnTo>
                    <a:pt x="219371" y="185898"/>
                  </a:lnTo>
                  <a:lnTo>
                    <a:pt x="219371" y="0"/>
                  </a:lnTo>
                  <a:lnTo>
                    <a:pt x="296" y="0"/>
                  </a:lnTo>
                  <a:cubicBezTo>
                    <a:pt x="296" y="97135"/>
                    <a:pt x="-370" y="194175"/>
                    <a:pt x="296" y="291309"/>
                  </a:cubicBezTo>
                  <a:cubicBezTo>
                    <a:pt x="-877" y="350642"/>
                    <a:pt x="6240" y="409849"/>
                    <a:pt x="21442" y="467218"/>
                  </a:cubicBezTo>
                  <a:cubicBezTo>
                    <a:pt x="31729" y="502324"/>
                    <a:pt x="34777" y="503846"/>
                    <a:pt x="70877" y="503846"/>
                  </a:cubicBezTo>
                  <a:lnTo>
                    <a:pt x="7504568" y="503846"/>
                  </a:lnTo>
                  <a:cubicBezTo>
                    <a:pt x="7540668" y="503846"/>
                    <a:pt x="7543811" y="502324"/>
                    <a:pt x="7554098" y="467218"/>
                  </a:cubicBezTo>
                  <a:cubicBezTo>
                    <a:pt x="7569206" y="409831"/>
                    <a:pt x="7576322" y="350638"/>
                    <a:pt x="7575243" y="291310"/>
                  </a:cubicBezTo>
                  <a:cubicBezTo>
                    <a:pt x="7576005" y="194175"/>
                    <a:pt x="7575338" y="97135"/>
                    <a:pt x="7575338" y="0"/>
                  </a:cubicBezTo>
                  <a:close/>
                </a:path>
              </a:pathLst>
            </a:custGeom>
            <a:solidFill>
              <a:srgbClr val="4141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93"/>
            <p:cNvSpPr/>
            <p:nvPr/>
          </p:nvSpPr>
          <p:spPr>
            <a:xfrm>
              <a:off x="5273198" y="1706563"/>
              <a:ext cx="5586804" cy="3693361"/>
            </a:xfrm>
            <a:custGeom>
              <a:rect b="b" l="l" r="r" t="t"/>
              <a:pathLst>
                <a:path extrusionOk="0" h="4924481" w="7575328">
                  <a:moveTo>
                    <a:pt x="7548754" y="147272"/>
                  </a:moveTo>
                  <a:cubicBezTo>
                    <a:pt x="7509987" y="66596"/>
                    <a:pt x="7444265" y="19027"/>
                    <a:pt x="7355778" y="3235"/>
                  </a:cubicBezTo>
                  <a:cubicBezTo>
                    <a:pt x="7351968" y="2390"/>
                    <a:pt x="7348214" y="1309"/>
                    <a:pt x="7344538" y="0"/>
                  </a:cubicBezTo>
                  <a:lnTo>
                    <a:pt x="230792" y="0"/>
                  </a:lnTo>
                  <a:cubicBezTo>
                    <a:pt x="210694" y="5328"/>
                    <a:pt x="190025" y="9514"/>
                    <a:pt x="170498" y="16268"/>
                  </a:cubicBezTo>
                  <a:cubicBezTo>
                    <a:pt x="67931" y="53362"/>
                    <a:pt x="-286" y="150770"/>
                    <a:pt x="1" y="259724"/>
                  </a:cubicBezTo>
                  <a:lnTo>
                    <a:pt x="1" y="4756851"/>
                  </a:lnTo>
                  <a:cubicBezTo>
                    <a:pt x="1" y="4854652"/>
                    <a:pt x="69819" y="4924482"/>
                    <a:pt x="167641" y="4924482"/>
                  </a:cubicBezTo>
                  <a:lnTo>
                    <a:pt x="7406641" y="4924482"/>
                  </a:lnTo>
                  <a:cubicBezTo>
                    <a:pt x="7492366" y="4924482"/>
                    <a:pt x="7553707" y="4875011"/>
                    <a:pt x="7572567" y="4791290"/>
                  </a:cubicBezTo>
                  <a:cubicBezTo>
                    <a:pt x="7573251" y="4789162"/>
                    <a:pt x="7574178" y="4787119"/>
                    <a:pt x="7575329" y="4785201"/>
                  </a:cubicBezTo>
                  <a:lnTo>
                    <a:pt x="7575329" y="230422"/>
                  </a:lnTo>
                  <a:cubicBezTo>
                    <a:pt x="7567137" y="202642"/>
                    <a:pt x="7561423" y="173149"/>
                    <a:pt x="7548754" y="147272"/>
                  </a:cubicBezTo>
                  <a:close/>
                  <a:moveTo>
                    <a:pt x="7367779" y="4753902"/>
                  </a:moveTo>
                  <a:lnTo>
                    <a:pt x="219266" y="4753902"/>
                  </a:lnTo>
                  <a:lnTo>
                    <a:pt x="219266" y="290739"/>
                  </a:lnTo>
                  <a:lnTo>
                    <a:pt x="7368160" y="290739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93"/>
            <p:cNvSpPr/>
            <p:nvPr/>
          </p:nvSpPr>
          <p:spPr>
            <a:xfrm>
              <a:off x="4629213" y="5504421"/>
              <a:ext cx="6870600" cy="135900"/>
            </a:xfrm>
            <a:prstGeom prst="roundRect">
              <a:avLst>
                <a:gd fmla="val 16667" name="adj"/>
              </a:avLst>
            </a:prstGeom>
            <a:solidFill>
              <a:srgbClr val="E4E5E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8" name="Google Shape;1028;p93"/>
          <p:cNvSpPr/>
          <p:nvPr>
            <p:ph idx="6" type="pic"/>
          </p:nvPr>
        </p:nvSpPr>
        <p:spPr>
          <a:xfrm>
            <a:off x="6363407" y="1865270"/>
            <a:ext cx="2010600" cy="1269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pic>
        <p:nvPicPr>
          <p:cNvPr descr="A picture containing table, drawing&#10;&#10;Description automatically generated" id="1029" name="Google Shape;1029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8642448" y="3953660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Ad Placement Desktop x3 Opt.B">
  <p:cSld name="13_Ad Placement Desktop x3 Opt.B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oogle Shape;1031;p94"/>
          <p:cNvGrpSpPr/>
          <p:nvPr/>
        </p:nvGrpSpPr>
        <p:grpSpPr>
          <a:xfrm>
            <a:off x="5595714" y="1718058"/>
            <a:ext cx="2974455" cy="1728112"/>
            <a:chOff x="4629213" y="1706563"/>
            <a:chExt cx="6875763" cy="3994710"/>
          </a:xfrm>
        </p:grpSpPr>
        <p:sp>
          <p:nvSpPr>
            <p:cNvPr id="1032" name="Google Shape;1032;p94"/>
            <p:cNvSpPr/>
            <p:nvPr/>
          </p:nvSpPr>
          <p:spPr>
            <a:xfrm>
              <a:off x="4629213" y="5634025"/>
              <a:ext cx="6875763" cy="67248"/>
            </a:xfrm>
            <a:custGeom>
              <a:rect b="b" l="l" r="r" t="t"/>
              <a:pathLst>
                <a:path extrusionOk="0" h="101891" w="9323069">
                  <a:moveTo>
                    <a:pt x="4693635" y="0"/>
                  </a:moveTo>
                  <a:lnTo>
                    <a:pt x="0" y="0"/>
                  </a:lnTo>
                  <a:cubicBezTo>
                    <a:pt x="0" y="0"/>
                    <a:pt x="156972" y="101891"/>
                    <a:pt x="235839" y="101891"/>
                  </a:cubicBezTo>
                  <a:lnTo>
                    <a:pt x="9087326" y="101891"/>
                  </a:lnTo>
                  <a:cubicBezTo>
                    <a:pt x="9166098" y="101891"/>
                    <a:pt x="9323070" y="0"/>
                    <a:pt x="932307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94"/>
            <p:cNvSpPr/>
            <p:nvPr/>
          </p:nvSpPr>
          <p:spPr>
            <a:xfrm>
              <a:off x="5273121" y="5129290"/>
              <a:ext cx="5587011" cy="377884"/>
            </a:xfrm>
            <a:custGeom>
              <a:rect b="b" l="l" r="r" t="t"/>
              <a:pathLst>
                <a:path extrusionOk="0" h="503845" w="7575608">
                  <a:moveTo>
                    <a:pt x="7575338" y="0"/>
                  </a:moveTo>
                  <a:lnTo>
                    <a:pt x="7368265" y="0"/>
                  </a:lnTo>
                  <a:lnTo>
                    <a:pt x="7368265" y="185898"/>
                  </a:lnTo>
                  <a:lnTo>
                    <a:pt x="219371" y="185898"/>
                  </a:lnTo>
                  <a:lnTo>
                    <a:pt x="219371" y="0"/>
                  </a:lnTo>
                  <a:lnTo>
                    <a:pt x="296" y="0"/>
                  </a:lnTo>
                  <a:cubicBezTo>
                    <a:pt x="296" y="97135"/>
                    <a:pt x="-370" y="194175"/>
                    <a:pt x="296" y="291309"/>
                  </a:cubicBezTo>
                  <a:cubicBezTo>
                    <a:pt x="-877" y="350642"/>
                    <a:pt x="6240" y="409849"/>
                    <a:pt x="21442" y="467218"/>
                  </a:cubicBezTo>
                  <a:cubicBezTo>
                    <a:pt x="31729" y="502324"/>
                    <a:pt x="34777" y="503846"/>
                    <a:pt x="70877" y="503846"/>
                  </a:cubicBezTo>
                  <a:lnTo>
                    <a:pt x="7504568" y="503846"/>
                  </a:lnTo>
                  <a:cubicBezTo>
                    <a:pt x="7540668" y="503846"/>
                    <a:pt x="7543811" y="502324"/>
                    <a:pt x="7554098" y="467218"/>
                  </a:cubicBezTo>
                  <a:cubicBezTo>
                    <a:pt x="7569206" y="409831"/>
                    <a:pt x="7576322" y="350638"/>
                    <a:pt x="7575243" y="291310"/>
                  </a:cubicBezTo>
                  <a:cubicBezTo>
                    <a:pt x="7576005" y="194175"/>
                    <a:pt x="7575338" y="97135"/>
                    <a:pt x="7575338" y="0"/>
                  </a:cubicBezTo>
                  <a:close/>
                </a:path>
              </a:pathLst>
            </a:custGeom>
            <a:solidFill>
              <a:srgbClr val="4141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94"/>
            <p:cNvSpPr/>
            <p:nvPr/>
          </p:nvSpPr>
          <p:spPr>
            <a:xfrm>
              <a:off x="5273198" y="1706563"/>
              <a:ext cx="5586804" cy="3693361"/>
            </a:xfrm>
            <a:custGeom>
              <a:rect b="b" l="l" r="r" t="t"/>
              <a:pathLst>
                <a:path extrusionOk="0" h="4924481" w="7575328">
                  <a:moveTo>
                    <a:pt x="7548754" y="147272"/>
                  </a:moveTo>
                  <a:cubicBezTo>
                    <a:pt x="7509987" y="66596"/>
                    <a:pt x="7444265" y="19027"/>
                    <a:pt x="7355778" y="3235"/>
                  </a:cubicBezTo>
                  <a:cubicBezTo>
                    <a:pt x="7351968" y="2390"/>
                    <a:pt x="7348214" y="1309"/>
                    <a:pt x="7344538" y="0"/>
                  </a:cubicBezTo>
                  <a:lnTo>
                    <a:pt x="230792" y="0"/>
                  </a:lnTo>
                  <a:cubicBezTo>
                    <a:pt x="210694" y="5328"/>
                    <a:pt x="190025" y="9514"/>
                    <a:pt x="170498" y="16268"/>
                  </a:cubicBezTo>
                  <a:cubicBezTo>
                    <a:pt x="67931" y="53362"/>
                    <a:pt x="-286" y="150770"/>
                    <a:pt x="1" y="259724"/>
                  </a:cubicBezTo>
                  <a:lnTo>
                    <a:pt x="1" y="4756851"/>
                  </a:lnTo>
                  <a:cubicBezTo>
                    <a:pt x="1" y="4854652"/>
                    <a:pt x="69819" y="4924482"/>
                    <a:pt x="167641" y="4924482"/>
                  </a:cubicBezTo>
                  <a:lnTo>
                    <a:pt x="7406641" y="4924482"/>
                  </a:lnTo>
                  <a:cubicBezTo>
                    <a:pt x="7492366" y="4924482"/>
                    <a:pt x="7553707" y="4875011"/>
                    <a:pt x="7572567" y="4791290"/>
                  </a:cubicBezTo>
                  <a:cubicBezTo>
                    <a:pt x="7573251" y="4789162"/>
                    <a:pt x="7574178" y="4787119"/>
                    <a:pt x="7575329" y="4785201"/>
                  </a:cubicBezTo>
                  <a:lnTo>
                    <a:pt x="7575329" y="230422"/>
                  </a:lnTo>
                  <a:cubicBezTo>
                    <a:pt x="7567137" y="202642"/>
                    <a:pt x="7561423" y="173149"/>
                    <a:pt x="7548754" y="147272"/>
                  </a:cubicBezTo>
                  <a:close/>
                  <a:moveTo>
                    <a:pt x="7367779" y="4753902"/>
                  </a:moveTo>
                  <a:lnTo>
                    <a:pt x="219266" y="4753902"/>
                  </a:lnTo>
                  <a:lnTo>
                    <a:pt x="219266" y="290739"/>
                  </a:lnTo>
                  <a:lnTo>
                    <a:pt x="7368160" y="290739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94"/>
            <p:cNvSpPr/>
            <p:nvPr/>
          </p:nvSpPr>
          <p:spPr>
            <a:xfrm>
              <a:off x="4629213" y="5504421"/>
              <a:ext cx="6870600" cy="135900"/>
            </a:xfrm>
            <a:prstGeom prst="roundRect">
              <a:avLst>
                <a:gd fmla="val 16667" name="adj"/>
              </a:avLst>
            </a:prstGeom>
            <a:solidFill>
              <a:srgbClr val="E4E5E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6" name="Google Shape;1036;p94"/>
          <p:cNvGrpSpPr/>
          <p:nvPr/>
        </p:nvGrpSpPr>
        <p:grpSpPr>
          <a:xfrm>
            <a:off x="495260" y="1718058"/>
            <a:ext cx="2974455" cy="1728112"/>
            <a:chOff x="4629213" y="1706563"/>
            <a:chExt cx="6875763" cy="3994710"/>
          </a:xfrm>
        </p:grpSpPr>
        <p:sp>
          <p:nvSpPr>
            <p:cNvPr id="1037" name="Google Shape;1037;p94"/>
            <p:cNvSpPr/>
            <p:nvPr/>
          </p:nvSpPr>
          <p:spPr>
            <a:xfrm>
              <a:off x="4629213" y="5634025"/>
              <a:ext cx="6875763" cy="67248"/>
            </a:xfrm>
            <a:custGeom>
              <a:rect b="b" l="l" r="r" t="t"/>
              <a:pathLst>
                <a:path extrusionOk="0" h="101891" w="9323069">
                  <a:moveTo>
                    <a:pt x="4693635" y="0"/>
                  </a:moveTo>
                  <a:lnTo>
                    <a:pt x="0" y="0"/>
                  </a:lnTo>
                  <a:cubicBezTo>
                    <a:pt x="0" y="0"/>
                    <a:pt x="156972" y="101891"/>
                    <a:pt x="235839" y="101891"/>
                  </a:cubicBezTo>
                  <a:lnTo>
                    <a:pt x="9087326" y="101891"/>
                  </a:lnTo>
                  <a:cubicBezTo>
                    <a:pt x="9166098" y="101891"/>
                    <a:pt x="9323070" y="0"/>
                    <a:pt x="932307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94"/>
            <p:cNvSpPr/>
            <p:nvPr/>
          </p:nvSpPr>
          <p:spPr>
            <a:xfrm>
              <a:off x="5273121" y="5129290"/>
              <a:ext cx="5587011" cy="377884"/>
            </a:xfrm>
            <a:custGeom>
              <a:rect b="b" l="l" r="r" t="t"/>
              <a:pathLst>
                <a:path extrusionOk="0" h="503845" w="7575608">
                  <a:moveTo>
                    <a:pt x="7575338" y="0"/>
                  </a:moveTo>
                  <a:lnTo>
                    <a:pt x="7368265" y="0"/>
                  </a:lnTo>
                  <a:lnTo>
                    <a:pt x="7368265" y="185898"/>
                  </a:lnTo>
                  <a:lnTo>
                    <a:pt x="219371" y="185898"/>
                  </a:lnTo>
                  <a:lnTo>
                    <a:pt x="219371" y="0"/>
                  </a:lnTo>
                  <a:lnTo>
                    <a:pt x="296" y="0"/>
                  </a:lnTo>
                  <a:cubicBezTo>
                    <a:pt x="296" y="97135"/>
                    <a:pt x="-370" y="194175"/>
                    <a:pt x="296" y="291309"/>
                  </a:cubicBezTo>
                  <a:cubicBezTo>
                    <a:pt x="-877" y="350642"/>
                    <a:pt x="6240" y="409849"/>
                    <a:pt x="21442" y="467218"/>
                  </a:cubicBezTo>
                  <a:cubicBezTo>
                    <a:pt x="31729" y="502324"/>
                    <a:pt x="34777" y="503846"/>
                    <a:pt x="70877" y="503846"/>
                  </a:cubicBezTo>
                  <a:lnTo>
                    <a:pt x="7504568" y="503846"/>
                  </a:lnTo>
                  <a:cubicBezTo>
                    <a:pt x="7540668" y="503846"/>
                    <a:pt x="7543811" y="502324"/>
                    <a:pt x="7554098" y="467218"/>
                  </a:cubicBezTo>
                  <a:cubicBezTo>
                    <a:pt x="7569206" y="409831"/>
                    <a:pt x="7576322" y="350638"/>
                    <a:pt x="7575243" y="291310"/>
                  </a:cubicBezTo>
                  <a:cubicBezTo>
                    <a:pt x="7576005" y="194175"/>
                    <a:pt x="7575338" y="97135"/>
                    <a:pt x="7575338" y="0"/>
                  </a:cubicBezTo>
                  <a:close/>
                </a:path>
              </a:pathLst>
            </a:custGeom>
            <a:solidFill>
              <a:srgbClr val="4141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94"/>
            <p:cNvSpPr/>
            <p:nvPr/>
          </p:nvSpPr>
          <p:spPr>
            <a:xfrm>
              <a:off x="5273198" y="1706563"/>
              <a:ext cx="5586804" cy="3693361"/>
            </a:xfrm>
            <a:custGeom>
              <a:rect b="b" l="l" r="r" t="t"/>
              <a:pathLst>
                <a:path extrusionOk="0" h="4924481" w="7575328">
                  <a:moveTo>
                    <a:pt x="7548754" y="147272"/>
                  </a:moveTo>
                  <a:cubicBezTo>
                    <a:pt x="7509987" y="66596"/>
                    <a:pt x="7444265" y="19027"/>
                    <a:pt x="7355778" y="3235"/>
                  </a:cubicBezTo>
                  <a:cubicBezTo>
                    <a:pt x="7351968" y="2390"/>
                    <a:pt x="7348214" y="1309"/>
                    <a:pt x="7344538" y="0"/>
                  </a:cubicBezTo>
                  <a:lnTo>
                    <a:pt x="230792" y="0"/>
                  </a:lnTo>
                  <a:cubicBezTo>
                    <a:pt x="210694" y="5328"/>
                    <a:pt x="190025" y="9514"/>
                    <a:pt x="170498" y="16268"/>
                  </a:cubicBezTo>
                  <a:cubicBezTo>
                    <a:pt x="67931" y="53362"/>
                    <a:pt x="-286" y="150770"/>
                    <a:pt x="1" y="259724"/>
                  </a:cubicBezTo>
                  <a:lnTo>
                    <a:pt x="1" y="4756851"/>
                  </a:lnTo>
                  <a:cubicBezTo>
                    <a:pt x="1" y="4854652"/>
                    <a:pt x="69819" y="4924482"/>
                    <a:pt x="167641" y="4924482"/>
                  </a:cubicBezTo>
                  <a:lnTo>
                    <a:pt x="7406641" y="4924482"/>
                  </a:lnTo>
                  <a:cubicBezTo>
                    <a:pt x="7492366" y="4924482"/>
                    <a:pt x="7553707" y="4875011"/>
                    <a:pt x="7572567" y="4791290"/>
                  </a:cubicBezTo>
                  <a:cubicBezTo>
                    <a:pt x="7573251" y="4789162"/>
                    <a:pt x="7574178" y="4787119"/>
                    <a:pt x="7575329" y="4785201"/>
                  </a:cubicBezTo>
                  <a:lnTo>
                    <a:pt x="7575329" y="230422"/>
                  </a:lnTo>
                  <a:cubicBezTo>
                    <a:pt x="7567137" y="202642"/>
                    <a:pt x="7561423" y="173149"/>
                    <a:pt x="7548754" y="147272"/>
                  </a:cubicBezTo>
                  <a:close/>
                  <a:moveTo>
                    <a:pt x="7367779" y="4753902"/>
                  </a:moveTo>
                  <a:lnTo>
                    <a:pt x="219266" y="4753902"/>
                  </a:lnTo>
                  <a:lnTo>
                    <a:pt x="219266" y="290739"/>
                  </a:lnTo>
                  <a:lnTo>
                    <a:pt x="7368160" y="290739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94"/>
            <p:cNvSpPr/>
            <p:nvPr/>
          </p:nvSpPr>
          <p:spPr>
            <a:xfrm>
              <a:off x="4629213" y="5504421"/>
              <a:ext cx="6870600" cy="135900"/>
            </a:xfrm>
            <a:prstGeom prst="roundRect">
              <a:avLst>
                <a:gd fmla="val 16667" name="adj"/>
              </a:avLst>
            </a:prstGeom>
            <a:solidFill>
              <a:srgbClr val="E4E5E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1" name="Google Shape;1041;p94"/>
          <p:cNvSpPr/>
          <p:nvPr>
            <p:ph idx="2" type="pic"/>
          </p:nvPr>
        </p:nvSpPr>
        <p:spPr>
          <a:xfrm>
            <a:off x="3089482" y="2448763"/>
            <a:ext cx="2886900" cy="18393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042" name="Google Shape;1042;p94"/>
          <p:cNvSpPr/>
          <p:nvPr/>
        </p:nvSpPr>
        <p:spPr>
          <a:xfrm>
            <a:off x="3092402" y="2451755"/>
            <a:ext cx="42684" cy="804640"/>
          </a:xfrm>
          <a:custGeom>
            <a:rect b="b" l="l" r="r" t="t"/>
            <a:pathLst>
              <a:path extrusionOk="0" h="1072853" w="56912">
                <a:moveTo>
                  <a:pt x="0" y="0"/>
                </a:moveTo>
                <a:lnTo>
                  <a:pt x="56912" y="0"/>
                </a:lnTo>
                <a:lnTo>
                  <a:pt x="56912" y="1072853"/>
                </a:lnTo>
                <a:lnTo>
                  <a:pt x="0" y="1072853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94"/>
          <p:cNvSpPr txBox="1"/>
          <p:nvPr>
            <p:ph type="title"/>
          </p:nvPr>
        </p:nvSpPr>
        <p:spPr>
          <a:xfrm>
            <a:off x="502447" y="426244"/>
            <a:ext cx="59898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4" name="Google Shape;1044;p94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94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6" name="Google Shape;1046;p94"/>
          <p:cNvSpPr/>
          <p:nvPr>
            <p:ph idx="3" type="pic"/>
          </p:nvPr>
        </p:nvSpPr>
        <p:spPr>
          <a:xfrm>
            <a:off x="839017" y="1810436"/>
            <a:ext cx="2296200" cy="1446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grpSp>
        <p:nvGrpSpPr>
          <p:cNvPr id="1047" name="Google Shape;1047;p94"/>
          <p:cNvGrpSpPr/>
          <p:nvPr/>
        </p:nvGrpSpPr>
        <p:grpSpPr>
          <a:xfrm>
            <a:off x="2653377" y="2342837"/>
            <a:ext cx="3748666" cy="2177916"/>
            <a:chOff x="4629213" y="1706563"/>
            <a:chExt cx="6875763" cy="3994710"/>
          </a:xfrm>
        </p:grpSpPr>
        <p:sp>
          <p:nvSpPr>
            <p:cNvPr id="1048" name="Google Shape;1048;p94"/>
            <p:cNvSpPr/>
            <p:nvPr/>
          </p:nvSpPr>
          <p:spPr>
            <a:xfrm>
              <a:off x="4629213" y="5634025"/>
              <a:ext cx="6875763" cy="67248"/>
            </a:xfrm>
            <a:custGeom>
              <a:rect b="b" l="l" r="r" t="t"/>
              <a:pathLst>
                <a:path extrusionOk="0" h="101891" w="9323069">
                  <a:moveTo>
                    <a:pt x="4693635" y="0"/>
                  </a:moveTo>
                  <a:lnTo>
                    <a:pt x="0" y="0"/>
                  </a:lnTo>
                  <a:cubicBezTo>
                    <a:pt x="0" y="0"/>
                    <a:pt x="156972" y="101891"/>
                    <a:pt x="235839" y="101891"/>
                  </a:cubicBezTo>
                  <a:lnTo>
                    <a:pt x="9087326" y="101891"/>
                  </a:lnTo>
                  <a:cubicBezTo>
                    <a:pt x="9166098" y="101891"/>
                    <a:pt x="9323070" y="0"/>
                    <a:pt x="932307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94"/>
            <p:cNvSpPr/>
            <p:nvPr/>
          </p:nvSpPr>
          <p:spPr>
            <a:xfrm>
              <a:off x="5273121" y="5129290"/>
              <a:ext cx="5587011" cy="377884"/>
            </a:xfrm>
            <a:custGeom>
              <a:rect b="b" l="l" r="r" t="t"/>
              <a:pathLst>
                <a:path extrusionOk="0" h="503845" w="7575608">
                  <a:moveTo>
                    <a:pt x="7575338" y="0"/>
                  </a:moveTo>
                  <a:lnTo>
                    <a:pt x="7368265" y="0"/>
                  </a:lnTo>
                  <a:lnTo>
                    <a:pt x="7368265" y="185898"/>
                  </a:lnTo>
                  <a:lnTo>
                    <a:pt x="219371" y="185898"/>
                  </a:lnTo>
                  <a:lnTo>
                    <a:pt x="219371" y="0"/>
                  </a:lnTo>
                  <a:lnTo>
                    <a:pt x="296" y="0"/>
                  </a:lnTo>
                  <a:cubicBezTo>
                    <a:pt x="296" y="97135"/>
                    <a:pt x="-370" y="194175"/>
                    <a:pt x="296" y="291309"/>
                  </a:cubicBezTo>
                  <a:cubicBezTo>
                    <a:pt x="-877" y="350642"/>
                    <a:pt x="6240" y="409849"/>
                    <a:pt x="21442" y="467218"/>
                  </a:cubicBezTo>
                  <a:cubicBezTo>
                    <a:pt x="31729" y="502324"/>
                    <a:pt x="34777" y="503846"/>
                    <a:pt x="70877" y="503846"/>
                  </a:cubicBezTo>
                  <a:lnTo>
                    <a:pt x="7504568" y="503846"/>
                  </a:lnTo>
                  <a:cubicBezTo>
                    <a:pt x="7540668" y="503846"/>
                    <a:pt x="7543811" y="502324"/>
                    <a:pt x="7554098" y="467218"/>
                  </a:cubicBezTo>
                  <a:cubicBezTo>
                    <a:pt x="7569206" y="409831"/>
                    <a:pt x="7576322" y="350638"/>
                    <a:pt x="7575243" y="291310"/>
                  </a:cubicBezTo>
                  <a:cubicBezTo>
                    <a:pt x="7576005" y="194175"/>
                    <a:pt x="7575338" y="97135"/>
                    <a:pt x="7575338" y="0"/>
                  </a:cubicBezTo>
                  <a:close/>
                </a:path>
              </a:pathLst>
            </a:custGeom>
            <a:solidFill>
              <a:srgbClr val="4141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94"/>
            <p:cNvSpPr/>
            <p:nvPr/>
          </p:nvSpPr>
          <p:spPr>
            <a:xfrm>
              <a:off x="5273198" y="1706563"/>
              <a:ext cx="5586804" cy="3693361"/>
            </a:xfrm>
            <a:custGeom>
              <a:rect b="b" l="l" r="r" t="t"/>
              <a:pathLst>
                <a:path extrusionOk="0" h="4924481" w="7575328">
                  <a:moveTo>
                    <a:pt x="7548754" y="147272"/>
                  </a:moveTo>
                  <a:cubicBezTo>
                    <a:pt x="7509987" y="66596"/>
                    <a:pt x="7444265" y="19027"/>
                    <a:pt x="7355778" y="3235"/>
                  </a:cubicBezTo>
                  <a:cubicBezTo>
                    <a:pt x="7351968" y="2390"/>
                    <a:pt x="7348214" y="1309"/>
                    <a:pt x="7344538" y="0"/>
                  </a:cubicBezTo>
                  <a:lnTo>
                    <a:pt x="230792" y="0"/>
                  </a:lnTo>
                  <a:cubicBezTo>
                    <a:pt x="210694" y="5328"/>
                    <a:pt x="190025" y="9514"/>
                    <a:pt x="170498" y="16268"/>
                  </a:cubicBezTo>
                  <a:cubicBezTo>
                    <a:pt x="67931" y="53362"/>
                    <a:pt x="-286" y="150770"/>
                    <a:pt x="1" y="259724"/>
                  </a:cubicBezTo>
                  <a:lnTo>
                    <a:pt x="1" y="4756851"/>
                  </a:lnTo>
                  <a:cubicBezTo>
                    <a:pt x="1" y="4854652"/>
                    <a:pt x="69819" y="4924482"/>
                    <a:pt x="167641" y="4924482"/>
                  </a:cubicBezTo>
                  <a:lnTo>
                    <a:pt x="7406641" y="4924482"/>
                  </a:lnTo>
                  <a:cubicBezTo>
                    <a:pt x="7492366" y="4924482"/>
                    <a:pt x="7553707" y="4875011"/>
                    <a:pt x="7572567" y="4791290"/>
                  </a:cubicBezTo>
                  <a:cubicBezTo>
                    <a:pt x="7573251" y="4789162"/>
                    <a:pt x="7574178" y="4787119"/>
                    <a:pt x="7575329" y="4785201"/>
                  </a:cubicBezTo>
                  <a:lnTo>
                    <a:pt x="7575329" y="230422"/>
                  </a:lnTo>
                  <a:cubicBezTo>
                    <a:pt x="7567137" y="202642"/>
                    <a:pt x="7561423" y="173149"/>
                    <a:pt x="7548754" y="147272"/>
                  </a:cubicBezTo>
                  <a:close/>
                  <a:moveTo>
                    <a:pt x="7367779" y="4753902"/>
                  </a:moveTo>
                  <a:lnTo>
                    <a:pt x="219266" y="4753902"/>
                  </a:lnTo>
                  <a:lnTo>
                    <a:pt x="219266" y="290739"/>
                  </a:lnTo>
                  <a:lnTo>
                    <a:pt x="7368160" y="290739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94"/>
            <p:cNvSpPr/>
            <p:nvPr/>
          </p:nvSpPr>
          <p:spPr>
            <a:xfrm>
              <a:off x="4629213" y="5504421"/>
              <a:ext cx="6870600" cy="135900"/>
            </a:xfrm>
            <a:prstGeom prst="roundRect">
              <a:avLst>
                <a:gd fmla="val 16667" name="adj"/>
              </a:avLst>
            </a:prstGeom>
            <a:solidFill>
              <a:srgbClr val="E4E5E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2" name="Google Shape;1052;p94"/>
          <p:cNvSpPr/>
          <p:nvPr>
            <p:ph idx="4" type="pic"/>
          </p:nvPr>
        </p:nvSpPr>
        <p:spPr>
          <a:xfrm>
            <a:off x="5939471" y="1810436"/>
            <a:ext cx="2290800" cy="1446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pic>
        <p:nvPicPr>
          <p:cNvPr descr="A picture containing table, drawing&#10;&#10;Description automatically generated" id="1053" name="Google Shape;1053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8642448" y="3953660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Ad Placement Desktop and Mobile">
  <p:cSld name="13_Ad Placement Desktop and Mobile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95"/>
          <p:cNvSpPr txBox="1"/>
          <p:nvPr>
            <p:ph type="title"/>
          </p:nvPr>
        </p:nvSpPr>
        <p:spPr>
          <a:xfrm>
            <a:off x="502447" y="864395"/>
            <a:ext cx="30069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6" name="Google Shape;1056;p95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7" name="Google Shape;1057;p95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8" name="Google Shape;1058;p95"/>
          <p:cNvSpPr txBox="1"/>
          <p:nvPr>
            <p:ph idx="1" type="body"/>
          </p:nvPr>
        </p:nvSpPr>
        <p:spPr>
          <a:xfrm>
            <a:off x="502200" y="2568179"/>
            <a:ext cx="25755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1059" name="Google Shape;1059;p95"/>
          <p:cNvGrpSpPr/>
          <p:nvPr/>
        </p:nvGrpSpPr>
        <p:grpSpPr>
          <a:xfrm>
            <a:off x="4082631" y="849687"/>
            <a:ext cx="4570320" cy="2655284"/>
            <a:chOff x="4629213" y="1706563"/>
            <a:chExt cx="6875763" cy="3994710"/>
          </a:xfrm>
        </p:grpSpPr>
        <p:sp>
          <p:nvSpPr>
            <p:cNvPr id="1060" name="Google Shape;1060;p95"/>
            <p:cNvSpPr/>
            <p:nvPr/>
          </p:nvSpPr>
          <p:spPr>
            <a:xfrm>
              <a:off x="4629213" y="5634025"/>
              <a:ext cx="6875763" cy="67248"/>
            </a:xfrm>
            <a:custGeom>
              <a:rect b="b" l="l" r="r" t="t"/>
              <a:pathLst>
                <a:path extrusionOk="0" h="101891" w="9323069">
                  <a:moveTo>
                    <a:pt x="4693635" y="0"/>
                  </a:moveTo>
                  <a:lnTo>
                    <a:pt x="0" y="0"/>
                  </a:lnTo>
                  <a:cubicBezTo>
                    <a:pt x="0" y="0"/>
                    <a:pt x="156972" y="101891"/>
                    <a:pt x="235839" y="101891"/>
                  </a:cubicBezTo>
                  <a:lnTo>
                    <a:pt x="9087326" y="101891"/>
                  </a:lnTo>
                  <a:cubicBezTo>
                    <a:pt x="9166098" y="101891"/>
                    <a:pt x="9323070" y="0"/>
                    <a:pt x="932307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95"/>
            <p:cNvSpPr/>
            <p:nvPr/>
          </p:nvSpPr>
          <p:spPr>
            <a:xfrm>
              <a:off x="5273121" y="5129290"/>
              <a:ext cx="5587011" cy="377884"/>
            </a:xfrm>
            <a:custGeom>
              <a:rect b="b" l="l" r="r" t="t"/>
              <a:pathLst>
                <a:path extrusionOk="0" h="503845" w="7575608">
                  <a:moveTo>
                    <a:pt x="7575338" y="0"/>
                  </a:moveTo>
                  <a:lnTo>
                    <a:pt x="7368265" y="0"/>
                  </a:lnTo>
                  <a:lnTo>
                    <a:pt x="7368265" y="185898"/>
                  </a:lnTo>
                  <a:lnTo>
                    <a:pt x="219371" y="185898"/>
                  </a:lnTo>
                  <a:lnTo>
                    <a:pt x="219371" y="0"/>
                  </a:lnTo>
                  <a:lnTo>
                    <a:pt x="296" y="0"/>
                  </a:lnTo>
                  <a:cubicBezTo>
                    <a:pt x="296" y="97135"/>
                    <a:pt x="-370" y="194175"/>
                    <a:pt x="296" y="291309"/>
                  </a:cubicBezTo>
                  <a:cubicBezTo>
                    <a:pt x="-877" y="350642"/>
                    <a:pt x="6240" y="409849"/>
                    <a:pt x="21442" y="467218"/>
                  </a:cubicBezTo>
                  <a:cubicBezTo>
                    <a:pt x="31729" y="502324"/>
                    <a:pt x="34777" y="503846"/>
                    <a:pt x="70877" y="503846"/>
                  </a:cubicBezTo>
                  <a:lnTo>
                    <a:pt x="7504568" y="503846"/>
                  </a:lnTo>
                  <a:cubicBezTo>
                    <a:pt x="7540668" y="503846"/>
                    <a:pt x="7543811" y="502324"/>
                    <a:pt x="7554098" y="467218"/>
                  </a:cubicBezTo>
                  <a:cubicBezTo>
                    <a:pt x="7569206" y="409831"/>
                    <a:pt x="7576322" y="350638"/>
                    <a:pt x="7575243" y="291310"/>
                  </a:cubicBezTo>
                  <a:cubicBezTo>
                    <a:pt x="7576005" y="194175"/>
                    <a:pt x="7575338" y="97135"/>
                    <a:pt x="7575338" y="0"/>
                  </a:cubicBezTo>
                  <a:close/>
                </a:path>
              </a:pathLst>
            </a:custGeom>
            <a:solidFill>
              <a:srgbClr val="4141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95"/>
            <p:cNvSpPr/>
            <p:nvPr/>
          </p:nvSpPr>
          <p:spPr>
            <a:xfrm>
              <a:off x="5273198" y="1706563"/>
              <a:ext cx="5586804" cy="3693361"/>
            </a:xfrm>
            <a:custGeom>
              <a:rect b="b" l="l" r="r" t="t"/>
              <a:pathLst>
                <a:path extrusionOk="0" h="4924481" w="7575328">
                  <a:moveTo>
                    <a:pt x="7548754" y="147272"/>
                  </a:moveTo>
                  <a:cubicBezTo>
                    <a:pt x="7509987" y="66596"/>
                    <a:pt x="7444265" y="19027"/>
                    <a:pt x="7355778" y="3235"/>
                  </a:cubicBezTo>
                  <a:cubicBezTo>
                    <a:pt x="7351968" y="2390"/>
                    <a:pt x="7348214" y="1309"/>
                    <a:pt x="7344538" y="0"/>
                  </a:cubicBezTo>
                  <a:lnTo>
                    <a:pt x="230792" y="0"/>
                  </a:lnTo>
                  <a:cubicBezTo>
                    <a:pt x="210694" y="5328"/>
                    <a:pt x="190025" y="9514"/>
                    <a:pt x="170498" y="16268"/>
                  </a:cubicBezTo>
                  <a:cubicBezTo>
                    <a:pt x="67931" y="53362"/>
                    <a:pt x="-286" y="150770"/>
                    <a:pt x="1" y="259724"/>
                  </a:cubicBezTo>
                  <a:lnTo>
                    <a:pt x="1" y="4756851"/>
                  </a:lnTo>
                  <a:cubicBezTo>
                    <a:pt x="1" y="4854652"/>
                    <a:pt x="69819" y="4924482"/>
                    <a:pt x="167641" y="4924482"/>
                  </a:cubicBezTo>
                  <a:lnTo>
                    <a:pt x="7406641" y="4924482"/>
                  </a:lnTo>
                  <a:cubicBezTo>
                    <a:pt x="7492366" y="4924482"/>
                    <a:pt x="7553707" y="4875011"/>
                    <a:pt x="7572567" y="4791290"/>
                  </a:cubicBezTo>
                  <a:cubicBezTo>
                    <a:pt x="7573251" y="4789162"/>
                    <a:pt x="7574178" y="4787119"/>
                    <a:pt x="7575329" y="4785201"/>
                  </a:cubicBezTo>
                  <a:lnTo>
                    <a:pt x="7575329" y="230422"/>
                  </a:lnTo>
                  <a:cubicBezTo>
                    <a:pt x="7567137" y="202642"/>
                    <a:pt x="7561423" y="173149"/>
                    <a:pt x="7548754" y="147272"/>
                  </a:cubicBezTo>
                  <a:close/>
                  <a:moveTo>
                    <a:pt x="7367779" y="4753902"/>
                  </a:moveTo>
                  <a:lnTo>
                    <a:pt x="219266" y="4753902"/>
                  </a:lnTo>
                  <a:lnTo>
                    <a:pt x="219266" y="290739"/>
                  </a:lnTo>
                  <a:lnTo>
                    <a:pt x="7368160" y="290739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95"/>
            <p:cNvSpPr/>
            <p:nvPr/>
          </p:nvSpPr>
          <p:spPr>
            <a:xfrm>
              <a:off x="4629213" y="5504421"/>
              <a:ext cx="6870600" cy="135900"/>
            </a:xfrm>
            <a:prstGeom prst="roundRect">
              <a:avLst>
                <a:gd fmla="val 16667" name="adj"/>
              </a:avLst>
            </a:prstGeom>
            <a:solidFill>
              <a:srgbClr val="E4E5E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4" name="Google Shape;1064;p95"/>
          <p:cNvSpPr/>
          <p:nvPr>
            <p:ph idx="2" type="pic"/>
          </p:nvPr>
        </p:nvSpPr>
        <p:spPr>
          <a:xfrm>
            <a:off x="4611685" y="989350"/>
            <a:ext cx="3515700" cy="22317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065" name="Google Shape;1065;p95"/>
          <p:cNvSpPr/>
          <p:nvPr/>
        </p:nvSpPr>
        <p:spPr>
          <a:xfrm>
            <a:off x="3942020" y="2110487"/>
            <a:ext cx="1307306" cy="2606040"/>
          </a:xfrm>
          <a:custGeom>
            <a:rect b="b" l="l" r="r" t="t"/>
            <a:pathLst>
              <a:path extrusionOk="0" h="6858000" w="3440280">
                <a:moveTo>
                  <a:pt x="2922886" y="0"/>
                </a:moveTo>
                <a:lnTo>
                  <a:pt x="517394" y="0"/>
                </a:lnTo>
                <a:cubicBezTo>
                  <a:pt x="232012" y="882"/>
                  <a:pt x="882" y="232107"/>
                  <a:pt x="0" y="517606"/>
                </a:cubicBezTo>
                <a:lnTo>
                  <a:pt x="0" y="6340394"/>
                </a:lnTo>
                <a:cubicBezTo>
                  <a:pt x="882" y="6625894"/>
                  <a:pt x="232012" y="6857121"/>
                  <a:pt x="517394" y="6858000"/>
                </a:cubicBezTo>
                <a:lnTo>
                  <a:pt x="2922886" y="6858000"/>
                </a:lnTo>
                <a:cubicBezTo>
                  <a:pt x="3208268" y="6857121"/>
                  <a:pt x="3439401" y="6625894"/>
                  <a:pt x="3440280" y="6340394"/>
                </a:cubicBezTo>
                <a:lnTo>
                  <a:pt x="3440280" y="517606"/>
                </a:lnTo>
                <a:cubicBezTo>
                  <a:pt x="3439401" y="232107"/>
                  <a:pt x="3208268" y="882"/>
                  <a:pt x="2922886" y="0"/>
                </a:cubicBezTo>
                <a:close/>
                <a:moveTo>
                  <a:pt x="3216789" y="6330923"/>
                </a:moveTo>
                <a:lnTo>
                  <a:pt x="3216789" y="6330923"/>
                </a:lnTo>
                <a:cubicBezTo>
                  <a:pt x="3216341" y="6477555"/>
                  <a:pt x="3117206" y="6605480"/>
                  <a:pt x="2975377" y="6642451"/>
                </a:cubicBezTo>
                <a:cubicBezTo>
                  <a:pt x="2965150" y="6645073"/>
                  <a:pt x="2954668" y="6647187"/>
                  <a:pt x="2944102" y="6648878"/>
                </a:cubicBezTo>
                <a:cubicBezTo>
                  <a:pt x="2927932" y="6651364"/>
                  <a:pt x="2911601" y="6652607"/>
                  <a:pt x="2895245" y="6652599"/>
                </a:cubicBezTo>
                <a:lnTo>
                  <a:pt x="545373" y="6652599"/>
                </a:lnTo>
                <a:cubicBezTo>
                  <a:pt x="368265" y="6651905"/>
                  <a:pt x="224862" y="6508445"/>
                  <a:pt x="224168" y="6331262"/>
                </a:cubicBezTo>
                <a:lnTo>
                  <a:pt x="224168" y="510841"/>
                </a:lnTo>
                <a:cubicBezTo>
                  <a:pt x="224862" y="333660"/>
                  <a:pt x="368265" y="190199"/>
                  <a:pt x="545373" y="189504"/>
                </a:cubicBezTo>
                <a:lnTo>
                  <a:pt x="908843" y="189504"/>
                </a:lnTo>
                <a:lnTo>
                  <a:pt x="908843" y="317531"/>
                </a:lnTo>
                <a:cubicBezTo>
                  <a:pt x="908843" y="380446"/>
                  <a:pt x="954488" y="431944"/>
                  <a:pt x="1010276" y="431944"/>
                </a:cubicBezTo>
                <a:lnTo>
                  <a:pt x="2430342" y="431944"/>
                </a:lnTo>
                <a:cubicBezTo>
                  <a:pt x="2486131" y="431944"/>
                  <a:pt x="2531776" y="380446"/>
                  <a:pt x="2531776" y="317531"/>
                </a:cubicBezTo>
                <a:lnTo>
                  <a:pt x="2531776" y="189250"/>
                </a:lnTo>
                <a:lnTo>
                  <a:pt x="2895245" y="189250"/>
                </a:lnTo>
                <a:cubicBezTo>
                  <a:pt x="2911601" y="189244"/>
                  <a:pt x="2927932" y="190488"/>
                  <a:pt x="2944102" y="192971"/>
                </a:cubicBezTo>
                <a:cubicBezTo>
                  <a:pt x="2954668" y="194578"/>
                  <a:pt x="2965150" y="196776"/>
                  <a:pt x="2975377" y="199398"/>
                </a:cubicBezTo>
                <a:cubicBezTo>
                  <a:pt x="3117181" y="236363"/>
                  <a:pt x="3216307" y="364244"/>
                  <a:pt x="3216789" y="510841"/>
                </a:cubicBezTo>
                <a:lnTo>
                  <a:pt x="3216789" y="510841"/>
                </a:lnTo>
                <a:close/>
              </a:path>
            </a:pathLst>
          </a:custGeom>
          <a:solidFill>
            <a:srgbClr val="2D2D2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95"/>
          <p:cNvSpPr/>
          <p:nvPr>
            <p:ph idx="3" type="pic"/>
          </p:nvPr>
        </p:nvSpPr>
        <p:spPr>
          <a:xfrm>
            <a:off x="4023502" y="2180115"/>
            <a:ext cx="1149000" cy="24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pic>
        <p:nvPicPr>
          <p:cNvPr descr="A picture containing table, drawing&#10;&#10;Description automatically generated" id="1067" name="Google Shape;1067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Desktop + Data Points x3">
  <p:cSld name="13_Desktop + Data Points x3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96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0" name="Google Shape;1070;p96"/>
          <p:cNvSpPr txBox="1"/>
          <p:nvPr>
            <p:ph idx="1" type="body"/>
          </p:nvPr>
        </p:nvSpPr>
        <p:spPr>
          <a:xfrm>
            <a:off x="5222213" y="858644"/>
            <a:ext cx="25575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 sz="4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2pPr>
            <a:lvl3pPr indent="-6858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Char char="•"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1" name="Google Shape;1071;p96"/>
          <p:cNvSpPr txBox="1"/>
          <p:nvPr>
            <p:ph idx="2" type="body"/>
          </p:nvPr>
        </p:nvSpPr>
        <p:spPr>
          <a:xfrm>
            <a:off x="5222214" y="1397794"/>
            <a:ext cx="25575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2" name="Google Shape;1072;p96"/>
          <p:cNvSpPr txBox="1"/>
          <p:nvPr>
            <p:ph idx="3" type="body"/>
          </p:nvPr>
        </p:nvSpPr>
        <p:spPr>
          <a:xfrm>
            <a:off x="5222213" y="2152517"/>
            <a:ext cx="25575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  <a:defRPr sz="4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3" name="Google Shape;1073;p96"/>
          <p:cNvSpPr txBox="1"/>
          <p:nvPr>
            <p:ph idx="4" type="body"/>
          </p:nvPr>
        </p:nvSpPr>
        <p:spPr>
          <a:xfrm>
            <a:off x="5222214" y="2688823"/>
            <a:ext cx="255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4" name="Google Shape;1074;p96"/>
          <p:cNvSpPr txBox="1"/>
          <p:nvPr>
            <p:ph idx="5" type="body"/>
          </p:nvPr>
        </p:nvSpPr>
        <p:spPr>
          <a:xfrm>
            <a:off x="5222213" y="3425603"/>
            <a:ext cx="25575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Arial"/>
              <a:buNone/>
              <a:defRPr sz="4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5" name="Google Shape;1075;p96"/>
          <p:cNvSpPr txBox="1"/>
          <p:nvPr>
            <p:ph idx="6" type="body"/>
          </p:nvPr>
        </p:nvSpPr>
        <p:spPr>
          <a:xfrm>
            <a:off x="5222214" y="3968759"/>
            <a:ext cx="255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00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indent="-28575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2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900"/>
              <a:buNone/>
              <a:defRPr sz="900">
                <a:solidFill>
                  <a:schemeClr val="lt2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>
                <a:solidFill>
                  <a:schemeClr val="lt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6" name="Google Shape;1076;p96"/>
          <p:cNvSpPr txBox="1"/>
          <p:nvPr>
            <p:ph idx="11" type="ftr"/>
          </p:nvPr>
        </p:nvSpPr>
        <p:spPr>
          <a:xfrm>
            <a:off x="5222214" y="4720827"/>
            <a:ext cx="30861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959595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7" name="Google Shape;1077;p96"/>
          <p:cNvSpPr txBox="1"/>
          <p:nvPr>
            <p:ph type="title"/>
          </p:nvPr>
        </p:nvSpPr>
        <p:spPr>
          <a:xfrm>
            <a:off x="500240" y="437374"/>
            <a:ext cx="42849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078" name="Google Shape;1078;p96"/>
          <p:cNvGrpSpPr/>
          <p:nvPr/>
        </p:nvGrpSpPr>
        <p:grpSpPr>
          <a:xfrm>
            <a:off x="500399" y="1933445"/>
            <a:ext cx="4288414" cy="2491501"/>
            <a:chOff x="4629213" y="1706563"/>
            <a:chExt cx="6875763" cy="3994710"/>
          </a:xfrm>
        </p:grpSpPr>
        <p:sp>
          <p:nvSpPr>
            <p:cNvPr id="1079" name="Google Shape;1079;p96"/>
            <p:cNvSpPr/>
            <p:nvPr/>
          </p:nvSpPr>
          <p:spPr>
            <a:xfrm>
              <a:off x="4629213" y="5634025"/>
              <a:ext cx="6875763" cy="67248"/>
            </a:xfrm>
            <a:custGeom>
              <a:rect b="b" l="l" r="r" t="t"/>
              <a:pathLst>
                <a:path extrusionOk="0" h="101891" w="9323069">
                  <a:moveTo>
                    <a:pt x="4693635" y="0"/>
                  </a:moveTo>
                  <a:lnTo>
                    <a:pt x="0" y="0"/>
                  </a:lnTo>
                  <a:cubicBezTo>
                    <a:pt x="0" y="0"/>
                    <a:pt x="156972" y="101891"/>
                    <a:pt x="235839" y="101891"/>
                  </a:cubicBezTo>
                  <a:lnTo>
                    <a:pt x="9087326" y="101891"/>
                  </a:lnTo>
                  <a:cubicBezTo>
                    <a:pt x="9166098" y="101891"/>
                    <a:pt x="9323070" y="0"/>
                    <a:pt x="932307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96"/>
            <p:cNvSpPr/>
            <p:nvPr/>
          </p:nvSpPr>
          <p:spPr>
            <a:xfrm>
              <a:off x="5273121" y="5129290"/>
              <a:ext cx="5587011" cy="377884"/>
            </a:xfrm>
            <a:custGeom>
              <a:rect b="b" l="l" r="r" t="t"/>
              <a:pathLst>
                <a:path extrusionOk="0" h="503845" w="7575608">
                  <a:moveTo>
                    <a:pt x="7575338" y="0"/>
                  </a:moveTo>
                  <a:lnTo>
                    <a:pt x="7368265" y="0"/>
                  </a:lnTo>
                  <a:lnTo>
                    <a:pt x="7368265" y="185898"/>
                  </a:lnTo>
                  <a:lnTo>
                    <a:pt x="219371" y="185898"/>
                  </a:lnTo>
                  <a:lnTo>
                    <a:pt x="219371" y="0"/>
                  </a:lnTo>
                  <a:lnTo>
                    <a:pt x="296" y="0"/>
                  </a:lnTo>
                  <a:cubicBezTo>
                    <a:pt x="296" y="97135"/>
                    <a:pt x="-370" y="194175"/>
                    <a:pt x="296" y="291309"/>
                  </a:cubicBezTo>
                  <a:cubicBezTo>
                    <a:pt x="-877" y="350642"/>
                    <a:pt x="6240" y="409849"/>
                    <a:pt x="21442" y="467218"/>
                  </a:cubicBezTo>
                  <a:cubicBezTo>
                    <a:pt x="31729" y="502324"/>
                    <a:pt x="34777" y="503846"/>
                    <a:pt x="70877" y="503846"/>
                  </a:cubicBezTo>
                  <a:lnTo>
                    <a:pt x="7504568" y="503846"/>
                  </a:lnTo>
                  <a:cubicBezTo>
                    <a:pt x="7540668" y="503846"/>
                    <a:pt x="7543811" y="502324"/>
                    <a:pt x="7554098" y="467218"/>
                  </a:cubicBezTo>
                  <a:cubicBezTo>
                    <a:pt x="7569206" y="409831"/>
                    <a:pt x="7576322" y="350638"/>
                    <a:pt x="7575243" y="291310"/>
                  </a:cubicBezTo>
                  <a:cubicBezTo>
                    <a:pt x="7576005" y="194175"/>
                    <a:pt x="7575338" y="97135"/>
                    <a:pt x="7575338" y="0"/>
                  </a:cubicBezTo>
                  <a:close/>
                </a:path>
              </a:pathLst>
            </a:custGeom>
            <a:solidFill>
              <a:srgbClr val="41413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96"/>
            <p:cNvSpPr/>
            <p:nvPr/>
          </p:nvSpPr>
          <p:spPr>
            <a:xfrm>
              <a:off x="5273198" y="1706563"/>
              <a:ext cx="5586804" cy="3693361"/>
            </a:xfrm>
            <a:custGeom>
              <a:rect b="b" l="l" r="r" t="t"/>
              <a:pathLst>
                <a:path extrusionOk="0" h="4924481" w="7575328">
                  <a:moveTo>
                    <a:pt x="7548754" y="147272"/>
                  </a:moveTo>
                  <a:cubicBezTo>
                    <a:pt x="7509987" y="66596"/>
                    <a:pt x="7444265" y="19027"/>
                    <a:pt x="7355778" y="3235"/>
                  </a:cubicBezTo>
                  <a:cubicBezTo>
                    <a:pt x="7351968" y="2390"/>
                    <a:pt x="7348214" y="1309"/>
                    <a:pt x="7344538" y="0"/>
                  </a:cubicBezTo>
                  <a:lnTo>
                    <a:pt x="230792" y="0"/>
                  </a:lnTo>
                  <a:cubicBezTo>
                    <a:pt x="210694" y="5328"/>
                    <a:pt x="190025" y="9514"/>
                    <a:pt x="170498" y="16268"/>
                  </a:cubicBezTo>
                  <a:cubicBezTo>
                    <a:pt x="67931" y="53362"/>
                    <a:pt x="-286" y="150770"/>
                    <a:pt x="1" y="259724"/>
                  </a:cubicBezTo>
                  <a:lnTo>
                    <a:pt x="1" y="4756851"/>
                  </a:lnTo>
                  <a:cubicBezTo>
                    <a:pt x="1" y="4854652"/>
                    <a:pt x="69819" y="4924482"/>
                    <a:pt x="167641" y="4924482"/>
                  </a:cubicBezTo>
                  <a:lnTo>
                    <a:pt x="7406641" y="4924482"/>
                  </a:lnTo>
                  <a:cubicBezTo>
                    <a:pt x="7492366" y="4924482"/>
                    <a:pt x="7553707" y="4875011"/>
                    <a:pt x="7572567" y="4791290"/>
                  </a:cubicBezTo>
                  <a:cubicBezTo>
                    <a:pt x="7573251" y="4789162"/>
                    <a:pt x="7574178" y="4787119"/>
                    <a:pt x="7575329" y="4785201"/>
                  </a:cubicBezTo>
                  <a:lnTo>
                    <a:pt x="7575329" y="230422"/>
                  </a:lnTo>
                  <a:cubicBezTo>
                    <a:pt x="7567137" y="202642"/>
                    <a:pt x="7561423" y="173149"/>
                    <a:pt x="7548754" y="147272"/>
                  </a:cubicBezTo>
                  <a:close/>
                  <a:moveTo>
                    <a:pt x="7367779" y="4753902"/>
                  </a:moveTo>
                  <a:lnTo>
                    <a:pt x="219266" y="4753902"/>
                  </a:lnTo>
                  <a:lnTo>
                    <a:pt x="219266" y="290739"/>
                  </a:lnTo>
                  <a:lnTo>
                    <a:pt x="7368160" y="290739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96"/>
            <p:cNvSpPr/>
            <p:nvPr/>
          </p:nvSpPr>
          <p:spPr>
            <a:xfrm>
              <a:off x="4629213" y="5504421"/>
              <a:ext cx="6870600" cy="135900"/>
            </a:xfrm>
            <a:prstGeom prst="roundRect">
              <a:avLst>
                <a:gd fmla="val 16667" name="adj"/>
              </a:avLst>
            </a:prstGeom>
            <a:solidFill>
              <a:srgbClr val="E4E5E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3" name="Google Shape;1083;p96"/>
          <p:cNvSpPr/>
          <p:nvPr>
            <p:ph idx="7" type="pic"/>
          </p:nvPr>
        </p:nvSpPr>
        <p:spPr>
          <a:xfrm>
            <a:off x="1003427" y="2071403"/>
            <a:ext cx="3285000" cy="20859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pic>
        <p:nvPicPr>
          <p:cNvPr descr="A picture containing table, drawing&#10;&#10;Description automatically generated" id="1084" name="Google Shape;1084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8642448" y="3953660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Basic Layout Opt.A" type="obj">
  <p:cSld name="OBJECT"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97"/>
          <p:cNvSpPr txBox="1"/>
          <p:nvPr>
            <p:ph type="title"/>
          </p:nvPr>
        </p:nvSpPr>
        <p:spPr>
          <a:xfrm>
            <a:off x="501479" y="864396"/>
            <a:ext cx="727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7" name="Google Shape;1087;p97"/>
          <p:cNvSpPr txBox="1"/>
          <p:nvPr>
            <p:ph idx="1" type="body"/>
          </p:nvPr>
        </p:nvSpPr>
        <p:spPr>
          <a:xfrm>
            <a:off x="501479" y="1718073"/>
            <a:ext cx="7278000" cy="29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88" name="Google Shape;1088;p97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9" name="Google Shape;1089;p97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picture containing table, drawing&#10;&#10;Description automatically generated" id="1090" name="Google Shape;1090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Basic Layout Opt.B">
  <p:cSld name="14_Basic Layout Opt.B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98"/>
          <p:cNvSpPr txBox="1"/>
          <p:nvPr>
            <p:ph type="title"/>
          </p:nvPr>
        </p:nvSpPr>
        <p:spPr>
          <a:xfrm>
            <a:off x="2209801" y="865585"/>
            <a:ext cx="55698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3" name="Google Shape;1093;p98"/>
          <p:cNvSpPr txBox="1"/>
          <p:nvPr>
            <p:ph idx="1" type="body"/>
          </p:nvPr>
        </p:nvSpPr>
        <p:spPr>
          <a:xfrm>
            <a:off x="2209801" y="2145506"/>
            <a:ext cx="5569800" cy="25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4" name="Google Shape;1094;p98"/>
          <p:cNvSpPr txBox="1"/>
          <p:nvPr>
            <p:ph idx="2" type="body"/>
          </p:nvPr>
        </p:nvSpPr>
        <p:spPr>
          <a:xfrm rot="-5400000">
            <a:off x="-985144" y="2355000"/>
            <a:ext cx="38397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  <a:defRPr b="1" i="0" sz="4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  <a:defRPr b="1" i="0" sz="4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4100"/>
              <a:buNone/>
              <a:defRPr b="1" i="0" sz="4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4100"/>
              <a:buNone/>
              <a:defRPr b="1" i="0" sz="4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Arial"/>
              <a:buNone/>
              <a:defRPr b="1" i="0" sz="4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5" name="Google Shape;1095;p98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6" name="Google Shape;1096;p98"/>
          <p:cNvSpPr txBox="1"/>
          <p:nvPr>
            <p:ph idx="11" type="ftr"/>
          </p:nvPr>
        </p:nvSpPr>
        <p:spPr>
          <a:xfrm>
            <a:off x="2209801" y="4705350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A picture containing table, drawing&#10;&#10;Description automatically generated" id="1097" name="Google Shape;1097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Blank">
  <p:cSld name="14_Blank"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99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0" name="Google Shape;1100;p99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picture containing table, drawing&#10;&#10;Description automatically generated" id="1101" name="Google Shape;1101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06310" y="-8791"/>
            <a:ext cx="129671" cy="75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lank">
  <p:cSld name="BLANK_1"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02"/>
          <p:cNvSpPr txBox="1"/>
          <p:nvPr>
            <p:ph type="title"/>
          </p:nvPr>
        </p:nvSpPr>
        <p:spPr>
          <a:xfrm>
            <a:off x="342900" y="307226"/>
            <a:ext cx="845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111" name="Google Shape;1111;p102"/>
          <p:cNvSpPr txBox="1"/>
          <p:nvPr>
            <p:ph idx="1" type="body"/>
          </p:nvPr>
        </p:nvSpPr>
        <p:spPr>
          <a:xfrm>
            <a:off x="347475" y="1032100"/>
            <a:ext cx="8018700" cy="3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>
                <a:solidFill>
                  <a:schemeClr val="accent3"/>
                </a:solidFill>
              </a:defRPr>
            </a:lvl1pPr>
            <a:lvl2pPr indent="-3048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⁃"/>
              <a:defRPr>
                <a:solidFill>
                  <a:srgbClr val="595959"/>
                </a:solidFill>
              </a:defRPr>
            </a:lvl2pPr>
            <a:lvl3pPr indent="-3048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⁃"/>
              <a:defRPr>
                <a:solidFill>
                  <a:srgbClr val="595959"/>
                </a:solidFill>
              </a:defRPr>
            </a:lvl3pPr>
            <a:lvl4pPr indent="-304800" lvl="3" marL="18288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⁃"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⁃"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⁃"/>
              <a:defRPr/>
            </a:lvl6pPr>
            <a:lvl7pPr indent="-304800" lvl="6" marL="3200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⁃"/>
              <a:defRPr/>
            </a:lvl7pPr>
            <a:lvl8pPr indent="-304800" lvl="7" marL="3657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⁃"/>
              <a:defRPr/>
            </a:lvl8pPr>
            <a:lvl9pPr indent="-304800" lvl="8" marL="41148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⁃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16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3.xml"/><Relationship Id="rId84" Type="http://schemas.openxmlformats.org/officeDocument/2006/relationships/slideLayout" Target="../slideLayouts/slideLayout97.xml"/><Relationship Id="rId83" Type="http://schemas.openxmlformats.org/officeDocument/2006/relationships/slideLayout" Target="../slideLayouts/slideLayout96.xml"/><Relationship Id="rId42" Type="http://schemas.openxmlformats.org/officeDocument/2006/relationships/slideLayout" Target="../slideLayouts/slideLayout55.xml"/><Relationship Id="rId41" Type="http://schemas.openxmlformats.org/officeDocument/2006/relationships/slideLayout" Target="../slideLayouts/slideLayout54.xml"/><Relationship Id="rId85" Type="http://schemas.openxmlformats.org/officeDocument/2006/relationships/theme" Target="../theme/theme1.xml"/><Relationship Id="rId44" Type="http://schemas.openxmlformats.org/officeDocument/2006/relationships/slideLayout" Target="../slideLayouts/slideLayout57.xml"/><Relationship Id="rId43" Type="http://schemas.openxmlformats.org/officeDocument/2006/relationships/slideLayout" Target="../slideLayouts/slideLayout56.xml"/><Relationship Id="rId46" Type="http://schemas.openxmlformats.org/officeDocument/2006/relationships/slideLayout" Target="../slideLayouts/slideLayout59.xml"/><Relationship Id="rId45" Type="http://schemas.openxmlformats.org/officeDocument/2006/relationships/slideLayout" Target="../slideLayouts/slideLayout58.xml"/><Relationship Id="rId80" Type="http://schemas.openxmlformats.org/officeDocument/2006/relationships/slideLayout" Target="../slideLayouts/slideLayout93.xml"/><Relationship Id="rId82" Type="http://schemas.openxmlformats.org/officeDocument/2006/relationships/slideLayout" Target="../slideLayouts/slideLayout95.xml"/><Relationship Id="rId81" Type="http://schemas.openxmlformats.org/officeDocument/2006/relationships/slideLayout" Target="../slideLayouts/slideLayout94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48" Type="http://schemas.openxmlformats.org/officeDocument/2006/relationships/slideLayout" Target="../slideLayouts/slideLayout61.xml"/><Relationship Id="rId47" Type="http://schemas.openxmlformats.org/officeDocument/2006/relationships/slideLayout" Target="../slideLayouts/slideLayout60.xml"/><Relationship Id="rId49" Type="http://schemas.openxmlformats.org/officeDocument/2006/relationships/slideLayout" Target="../slideLayouts/slideLayout6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73" Type="http://schemas.openxmlformats.org/officeDocument/2006/relationships/slideLayout" Target="../slideLayouts/slideLayout86.xml"/><Relationship Id="rId72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44.xml"/><Relationship Id="rId75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43.xml"/><Relationship Id="rId74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46.xml"/><Relationship Id="rId77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45.xml"/><Relationship Id="rId76" Type="http://schemas.openxmlformats.org/officeDocument/2006/relationships/slideLayout" Target="../slideLayouts/slideLayout89.xml"/><Relationship Id="rId35" Type="http://schemas.openxmlformats.org/officeDocument/2006/relationships/slideLayout" Target="../slideLayouts/slideLayout48.xml"/><Relationship Id="rId79" Type="http://schemas.openxmlformats.org/officeDocument/2006/relationships/slideLayout" Target="../slideLayouts/slideLayout92.xml"/><Relationship Id="rId34" Type="http://schemas.openxmlformats.org/officeDocument/2006/relationships/slideLayout" Target="../slideLayouts/slideLayout47.xml"/><Relationship Id="rId78" Type="http://schemas.openxmlformats.org/officeDocument/2006/relationships/slideLayout" Target="../slideLayouts/slideLayout91.xml"/><Relationship Id="rId71" Type="http://schemas.openxmlformats.org/officeDocument/2006/relationships/slideLayout" Target="../slideLayouts/slideLayout84.xml"/><Relationship Id="rId70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52.xml"/><Relationship Id="rId38" Type="http://schemas.openxmlformats.org/officeDocument/2006/relationships/slideLayout" Target="../slideLayouts/slideLayout51.xml"/><Relationship Id="rId62" Type="http://schemas.openxmlformats.org/officeDocument/2006/relationships/slideLayout" Target="../slideLayouts/slideLayout75.xml"/><Relationship Id="rId61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33.xml"/><Relationship Id="rId64" Type="http://schemas.openxmlformats.org/officeDocument/2006/relationships/slideLayout" Target="../slideLayouts/slideLayout77.xml"/><Relationship Id="rId63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35.xml"/><Relationship Id="rId66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34.xml"/><Relationship Id="rId65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37.xml"/><Relationship Id="rId68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36.xml"/><Relationship Id="rId67" Type="http://schemas.openxmlformats.org/officeDocument/2006/relationships/slideLayout" Target="../slideLayouts/slideLayout80.xml"/><Relationship Id="rId60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38.xml"/><Relationship Id="rId69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2.xml"/><Relationship Id="rId51" Type="http://schemas.openxmlformats.org/officeDocument/2006/relationships/slideLayout" Target="../slideLayouts/slideLayout64.xml"/><Relationship Id="rId50" Type="http://schemas.openxmlformats.org/officeDocument/2006/relationships/slideLayout" Target="../slideLayouts/slideLayout63.xml"/><Relationship Id="rId53" Type="http://schemas.openxmlformats.org/officeDocument/2006/relationships/slideLayout" Target="../slideLayouts/slideLayout66.xml"/><Relationship Id="rId52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24.xml"/><Relationship Id="rId5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3.xml"/><Relationship Id="rId54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26.xml"/><Relationship Id="rId5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25.xml"/><Relationship Id="rId56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28.xml"/><Relationship Id="rId5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27.xml"/><Relationship Id="rId58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36.xml"/><Relationship Id="rId42" Type="http://schemas.openxmlformats.org/officeDocument/2006/relationships/slideLayout" Target="../slideLayouts/slideLayout138.xml"/><Relationship Id="rId41" Type="http://schemas.openxmlformats.org/officeDocument/2006/relationships/slideLayout" Target="../slideLayouts/slideLayout137.xml"/><Relationship Id="rId44" Type="http://schemas.openxmlformats.org/officeDocument/2006/relationships/slideLayout" Target="../slideLayouts/slideLayout140.xml"/><Relationship Id="rId43" Type="http://schemas.openxmlformats.org/officeDocument/2006/relationships/slideLayout" Target="../slideLayouts/slideLayout139.xml"/><Relationship Id="rId46" Type="http://schemas.openxmlformats.org/officeDocument/2006/relationships/slideLayout" Target="../slideLayouts/slideLayout142.xml"/><Relationship Id="rId45" Type="http://schemas.openxmlformats.org/officeDocument/2006/relationships/slideLayout" Target="../slideLayouts/slideLayout141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9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48" Type="http://schemas.openxmlformats.org/officeDocument/2006/relationships/slideLayout" Target="../slideLayouts/slideLayout144.xml"/><Relationship Id="rId47" Type="http://schemas.openxmlformats.org/officeDocument/2006/relationships/slideLayout" Target="../slideLayouts/slideLayout143.xml"/><Relationship Id="rId49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104.xml"/><Relationship Id="rId31" Type="http://schemas.openxmlformats.org/officeDocument/2006/relationships/slideLayout" Target="../slideLayouts/slideLayout127.xml"/><Relationship Id="rId30" Type="http://schemas.openxmlformats.org/officeDocument/2006/relationships/slideLayout" Target="../slideLayouts/slideLayout126.xml"/><Relationship Id="rId33" Type="http://schemas.openxmlformats.org/officeDocument/2006/relationships/slideLayout" Target="../slideLayouts/slideLayout129.xml"/><Relationship Id="rId32" Type="http://schemas.openxmlformats.org/officeDocument/2006/relationships/slideLayout" Target="../slideLayouts/slideLayout128.xml"/><Relationship Id="rId35" Type="http://schemas.openxmlformats.org/officeDocument/2006/relationships/slideLayout" Target="../slideLayouts/slideLayout131.xml"/><Relationship Id="rId34" Type="http://schemas.openxmlformats.org/officeDocument/2006/relationships/slideLayout" Target="../slideLayouts/slideLayout130.xml"/><Relationship Id="rId37" Type="http://schemas.openxmlformats.org/officeDocument/2006/relationships/slideLayout" Target="../slideLayouts/slideLayout133.xml"/><Relationship Id="rId36" Type="http://schemas.openxmlformats.org/officeDocument/2006/relationships/slideLayout" Target="../slideLayouts/slideLayout132.xml"/><Relationship Id="rId39" Type="http://schemas.openxmlformats.org/officeDocument/2006/relationships/slideLayout" Target="../slideLayouts/slideLayout135.xml"/><Relationship Id="rId38" Type="http://schemas.openxmlformats.org/officeDocument/2006/relationships/slideLayout" Target="../slideLayouts/slideLayout134.xml"/><Relationship Id="rId20" Type="http://schemas.openxmlformats.org/officeDocument/2006/relationships/slideLayout" Target="../slideLayouts/slideLayout116.xml"/><Relationship Id="rId22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19.xml"/><Relationship Id="rId60" Type="http://schemas.openxmlformats.org/officeDocument/2006/relationships/theme" Target="../theme/theme3.xml"/><Relationship Id="rId26" Type="http://schemas.openxmlformats.org/officeDocument/2006/relationships/slideLayout" Target="../slideLayouts/slideLayout122.xml"/><Relationship Id="rId25" Type="http://schemas.openxmlformats.org/officeDocument/2006/relationships/slideLayout" Target="../slideLayouts/slideLayout121.xml"/><Relationship Id="rId28" Type="http://schemas.openxmlformats.org/officeDocument/2006/relationships/slideLayout" Target="../slideLayouts/slideLayout124.xml"/><Relationship Id="rId27" Type="http://schemas.openxmlformats.org/officeDocument/2006/relationships/slideLayout" Target="../slideLayouts/slideLayout123.xml"/><Relationship Id="rId29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47.xml"/><Relationship Id="rId50" Type="http://schemas.openxmlformats.org/officeDocument/2006/relationships/slideLayout" Target="../slideLayouts/slideLayout146.xml"/><Relationship Id="rId53" Type="http://schemas.openxmlformats.org/officeDocument/2006/relationships/slideLayout" Target="../slideLayouts/slideLayout149.xml"/><Relationship Id="rId52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07.xml"/><Relationship Id="rId5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06.xml"/><Relationship Id="rId54" Type="http://schemas.openxmlformats.org/officeDocument/2006/relationships/slideLayout" Target="../slideLayouts/slideLayout150.xml"/><Relationship Id="rId13" Type="http://schemas.openxmlformats.org/officeDocument/2006/relationships/slideLayout" Target="../slideLayouts/slideLayout109.xml"/><Relationship Id="rId57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08.xml"/><Relationship Id="rId56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11.xml"/><Relationship Id="rId59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10.xml"/><Relationship Id="rId58" Type="http://schemas.openxmlformats.org/officeDocument/2006/relationships/slideLayout" Target="../slideLayouts/slideLayout154.xml"/><Relationship Id="rId17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12.xml"/><Relationship Id="rId19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14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31" Type="http://schemas.openxmlformats.org/officeDocument/2006/relationships/slideLayout" Target="../slideLayouts/slideLayout185.xml"/><Relationship Id="rId30" Type="http://schemas.openxmlformats.org/officeDocument/2006/relationships/slideLayout" Target="../slideLayouts/slideLayout184.xml"/><Relationship Id="rId33" Type="http://schemas.openxmlformats.org/officeDocument/2006/relationships/slideLayout" Target="../slideLayouts/slideLayout187.xml"/><Relationship Id="rId32" Type="http://schemas.openxmlformats.org/officeDocument/2006/relationships/slideLayout" Target="../slideLayouts/slideLayout186.xml"/><Relationship Id="rId35" Type="http://schemas.openxmlformats.org/officeDocument/2006/relationships/slideLayout" Target="../slideLayouts/slideLayout189.xml"/><Relationship Id="rId34" Type="http://schemas.openxmlformats.org/officeDocument/2006/relationships/slideLayout" Target="../slideLayouts/slideLayout188.xml"/><Relationship Id="rId37" Type="http://schemas.openxmlformats.org/officeDocument/2006/relationships/slideLayout" Target="../slideLayouts/slideLayout191.xml"/><Relationship Id="rId36" Type="http://schemas.openxmlformats.org/officeDocument/2006/relationships/slideLayout" Target="../slideLayouts/slideLayout190.xml"/><Relationship Id="rId38" Type="http://schemas.openxmlformats.org/officeDocument/2006/relationships/theme" Target="../theme/theme2.xml"/><Relationship Id="rId20" Type="http://schemas.openxmlformats.org/officeDocument/2006/relationships/slideLayout" Target="../slideLayouts/slideLayout174.xml"/><Relationship Id="rId22" Type="http://schemas.openxmlformats.org/officeDocument/2006/relationships/slideLayout" Target="../slideLayouts/slideLayout176.xml"/><Relationship Id="rId21" Type="http://schemas.openxmlformats.org/officeDocument/2006/relationships/slideLayout" Target="../slideLayouts/slideLayout175.xml"/><Relationship Id="rId24" Type="http://schemas.openxmlformats.org/officeDocument/2006/relationships/slideLayout" Target="../slideLayouts/slideLayout178.xml"/><Relationship Id="rId23" Type="http://schemas.openxmlformats.org/officeDocument/2006/relationships/slideLayout" Target="../slideLayouts/slideLayout177.xml"/><Relationship Id="rId26" Type="http://schemas.openxmlformats.org/officeDocument/2006/relationships/slideLayout" Target="../slideLayouts/slideLayout180.xml"/><Relationship Id="rId25" Type="http://schemas.openxmlformats.org/officeDocument/2006/relationships/slideLayout" Target="../slideLayouts/slideLayout179.xml"/><Relationship Id="rId28" Type="http://schemas.openxmlformats.org/officeDocument/2006/relationships/slideLayout" Target="../slideLayouts/slideLayout182.xml"/><Relationship Id="rId27" Type="http://schemas.openxmlformats.org/officeDocument/2006/relationships/slideLayout" Target="../slideLayouts/slideLayout181.xml"/><Relationship Id="rId29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66.xml"/><Relationship Id="rId15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68.xml"/><Relationship Id="rId17" Type="http://schemas.openxmlformats.org/officeDocument/2006/relationships/slideLayout" Target="../slideLayouts/slideLayout171.xml"/><Relationship Id="rId16" Type="http://schemas.openxmlformats.org/officeDocument/2006/relationships/slideLayout" Target="../slideLayouts/slideLayout170.xml"/><Relationship Id="rId19" Type="http://schemas.openxmlformats.org/officeDocument/2006/relationships/slideLayout" Target="../slideLayouts/slideLayout173.xml"/><Relationship Id="rId18" Type="http://schemas.openxmlformats.org/officeDocument/2006/relationships/slideLayout" Target="../slideLayouts/slideLayout1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503182" y="864396"/>
            <a:ext cx="727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503182" y="1718072"/>
            <a:ext cx="7276200" cy="25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918722" y="349511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idx="11" type="ftr"/>
          </p:nvPr>
        </p:nvSpPr>
        <p:spPr>
          <a:xfrm>
            <a:off x="503183" y="4720826"/>
            <a:ext cx="29949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95959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6"/>
          <p:cNvSpPr/>
          <p:nvPr/>
        </p:nvSpPr>
        <p:spPr>
          <a:xfrm rot="5400000">
            <a:off x="8101133" y="1401478"/>
            <a:ext cx="11877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18">
          <p15:clr>
            <a:srgbClr val="9FCC3B"/>
          </p15:clr>
        </p15:guide>
        <p15:guide id="2" orient="horz" pos="1349">
          <p15:clr>
            <a:srgbClr val="9FCC3B"/>
          </p15:clr>
        </p15:guide>
        <p15:guide id="3" orient="horz" pos="1082">
          <p15:clr>
            <a:srgbClr val="9FCC3B"/>
          </p15:clr>
        </p15:guide>
        <p15:guide id="4" orient="horz" pos="806">
          <p15:clr>
            <a:srgbClr val="9FCC3B"/>
          </p15:clr>
        </p15:guide>
        <p15:guide id="5" orient="horz" pos="1886">
          <p15:clr>
            <a:srgbClr val="9FCC3B"/>
          </p15:clr>
        </p15:guide>
        <p15:guide id="6" orient="horz" pos="2155">
          <p15:clr>
            <a:srgbClr val="9FCC3B"/>
          </p15:clr>
        </p15:guide>
        <p15:guide id="7" orient="horz" pos="538">
          <p15:clr>
            <a:srgbClr val="9FCC3B"/>
          </p15:clr>
        </p15:guide>
        <p15:guide id="8" orient="horz" pos="2426">
          <p15:clr>
            <a:srgbClr val="9FCC3B"/>
          </p15:clr>
        </p15:guide>
        <p15:guide id="9" orient="horz" pos="2698">
          <p15:clr>
            <a:srgbClr val="9FCC3B"/>
          </p15:clr>
        </p15:guide>
        <p15:guide id="10" orient="horz" pos="269">
          <p15:clr>
            <a:srgbClr val="9FCC3B"/>
          </p15:clr>
        </p15:guide>
        <p15:guide id="11" orient="horz" pos="2964">
          <p15:clr>
            <a:srgbClr val="9FCC3B"/>
          </p15:clr>
        </p15:guide>
        <p15:guide id="12" orient="horz">
          <p15:clr>
            <a:srgbClr val="9FCC3B"/>
          </p15:clr>
        </p15:guide>
        <p15:guide id="13" orient="horz" pos="3240">
          <p15:clr>
            <a:srgbClr val="9FCC3B"/>
          </p15:clr>
        </p15:guide>
        <p15:guide id="14" pos="2203">
          <p15:clr>
            <a:srgbClr val="9FCC3B"/>
          </p15:clr>
        </p15:guide>
        <p15:guide id="15" pos="2741">
          <p15:clr>
            <a:srgbClr val="9FCC3B"/>
          </p15:clr>
        </p15:guide>
        <p15:guide id="16" pos="1934">
          <p15:clr>
            <a:srgbClr val="9FCC3B"/>
          </p15:clr>
        </p15:guide>
        <p15:guide id="17" pos="1661">
          <p15:clr>
            <a:srgbClr val="9FCC3B"/>
          </p15:clr>
        </p15:guide>
        <p15:guide id="18" pos="1392">
          <p15:clr>
            <a:srgbClr val="9FCC3B"/>
          </p15:clr>
        </p15:guide>
        <p15:guide id="19" pos="1123">
          <p15:clr>
            <a:srgbClr val="9FCC3B"/>
          </p15:clr>
        </p15:guide>
        <p15:guide id="20" pos="854">
          <p15:clr>
            <a:srgbClr val="9FCC3B"/>
          </p15:clr>
        </p15:guide>
        <p15:guide id="21" pos="586">
          <p15:clr>
            <a:srgbClr val="9FCC3B"/>
          </p15:clr>
        </p15:guide>
        <p15:guide id="22" pos="312">
          <p15:clr>
            <a:srgbClr val="9FCC3B"/>
          </p15:clr>
        </p15:guide>
        <p15:guide id="23" pos="43">
          <p15:clr>
            <a:srgbClr val="9FCC3B"/>
          </p15:clr>
        </p15:guide>
        <p15:guide id="24" pos="2472">
          <p15:clr>
            <a:srgbClr val="9FCC3B"/>
          </p15:clr>
        </p15:guide>
        <p15:guide id="25" pos="3014">
          <p15:clr>
            <a:srgbClr val="9FCC3B"/>
          </p15:clr>
        </p15:guide>
        <p15:guide id="26" pos="3283">
          <p15:clr>
            <a:srgbClr val="9FCC3B"/>
          </p15:clr>
        </p15:guide>
        <p15:guide id="27" pos="3552">
          <p15:clr>
            <a:srgbClr val="9FCC3B"/>
          </p15:clr>
        </p15:guide>
        <p15:guide id="28" pos="3821">
          <p15:clr>
            <a:srgbClr val="9FCC3B"/>
          </p15:clr>
        </p15:guide>
        <p15:guide id="29" pos="4090">
          <p15:clr>
            <a:srgbClr val="9FCC3B"/>
          </p15:clr>
        </p15:guide>
        <p15:guide id="30" pos="4358">
          <p15:clr>
            <a:srgbClr val="9FCC3B"/>
          </p15:clr>
        </p15:guide>
        <p15:guide id="31" pos="4632">
          <p15:clr>
            <a:srgbClr val="9FCC3B"/>
          </p15:clr>
        </p15:guide>
        <p15:guide id="32" pos="4901">
          <p15:clr>
            <a:srgbClr val="9FCC3B"/>
          </p15:clr>
        </p15:guide>
        <p15:guide id="33" pos="5443">
          <p15:clr>
            <a:srgbClr val="9FCC3B"/>
          </p15:clr>
        </p15:guide>
        <p15:guide id="34" pos="5177">
          <p15:clr>
            <a:srgbClr val="9FCC3B"/>
          </p15:clr>
        </p15:guide>
        <p15:guide id="35" pos="5712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00"/>
          <p:cNvSpPr txBox="1"/>
          <p:nvPr>
            <p:ph type="title"/>
          </p:nvPr>
        </p:nvSpPr>
        <p:spPr>
          <a:xfrm>
            <a:off x="503182" y="864396"/>
            <a:ext cx="727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4" name="Google Shape;1104;p100"/>
          <p:cNvSpPr txBox="1"/>
          <p:nvPr>
            <p:ph idx="1" type="body"/>
          </p:nvPr>
        </p:nvSpPr>
        <p:spPr>
          <a:xfrm>
            <a:off x="503182" y="1718072"/>
            <a:ext cx="7276200" cy="25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5" name="Google Shape;1105;p100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6" name="Google Shape;1106;p10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918722" y="349511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100"/>
          <p:cNvSpPr/>
          <p:nvPr/>
        </p:nvSpPr>
        <p:spPr>
          <a:xfrm rot="5400000">
            <a:off x="7729875" y="1772713"/>
            <a:ext cx="19302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  <p:sldLayoutId id="2147483763" r:id="rId20"/>
    <p:sldLayoutId id="2147483764" r:id="rId21"/>
    <p:sldLayoutId id="2147483765" r:id="rId22"/>
    <p:sldLayoutId id="2147483766" r:id="rId23"/>
    <p:sldLayoutId id="2147483767" r:id="rId24"/>
    <p:sldLayoutId id="2147483768" r:id="rId25"/>
    <p:sldLayoutId id="2147483769" r:id="rId26"/>
    <p:sldLayoutId id="2147483770" r:id="rId27"/>
    <p:sldLayoutId id="2147483771" r:id="rId28"/>
    <p:sldLayoutId id="2147483772" r:id="rId29"/>
    <p:sldLayoutId id="2147483773" r:id="rId30"/>
    <p:sldLayoutId id="2147483774" r:id="rId31"/>
    <p:sldLayoutId id="2147483775" r:id="rId32"/>
    <p:sldLayoutId id="2147483776" r:id="rId33"/>
    <p:sldLayoutId id="2147483777" r:id="rId34"/>
    <p:sldLayoutId id="2147483778" r:id="rId35"/>
    <p:sldLayoutId id="2147483779" r:id="rId36"/>
    <p:sldLayoutId id="2147483780" r:id="rId37"/>
    <p:sldLayoutId id="2147483781" r:id="rId38"/>
    <p:sldLayoutId id="2147483782" r:id="rId39"/>
    <p:sldLayoutId id="2147483783" r:id="rId40"/>
    <p:sldLayoutId id="2147483784" r:id="rId41"/>
    <p:sldLayoutId id="2147483785" r:id="rId42"/>
    <p:sldLayoutId id="2147483786" r:id="rId43"/>
    <p:sldLayoutId id="2147483787" r:id="rId44"/>
    <p:sldLayoutId id="2147483788" r:id="rId45"/>
    <p:sldLayoutId id="2147483789" r:id="rId46"/>
    <p:sldLayoutId id="2147483790" r:id="rId47"/>
    <p:sldLayoutId id="2147483791" r:id="rId48"/>
    <p:sldLayoutId id="2147483792" r:id="rId49"/>
    <p:sldLayoutId id="2147483793" r:id="rId50"/>
    <p:sldLayoutId id="2147483794" r:id="rId51"/>
    <p:sldLayoutId id="2147483795" r:id="rId52"/>
    <p:sldLayoutId id="2147483796" r:id="rId53"/>
    <p:sldLayoutId id="2147483797" r:id="rId54"/>
    <p:sldLayoutId id="2147483798" r:id="rId55"/>
    <p:sldLayoutId id="2147483799" r:id="rId56"/>
    <p:sldLayoutId id="2147483800" r:id="rId57"/>
    <p:sldLayoutId id="2147483801" r:id="rId58"/>
    <p:sldLayoutId id="2147483802" r:id="rId5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18">
          <p15:clr>
            <a:srgbClr val="9FCC3B"/>
          </p15:clr>
        </p15:guide>
        <p15:guide id="2" orient="horz" pos="1349">
          <p15:clr>
            <a:srgbClr val="9FCC3B"/>
          </p15:clr>
        </p15:guide>
        <p15:guide id="3" orient="horz" pos="1082">
          <p15:clr>
            <a:srgbClr val="9FCC3B"/>
          </p15:clr>
        </p15:guide>
        <p15:guide id="4" orient="horz" pos="806">
          <p15:clr>
            <a:srgbClr val="9FCC3B"/>
          </p15:clr>
        </p15:guide>
        <p15:guide id="5" orient="horz" pos="1886">
          <p15:clr>
            <a:srgbClr val="9FCC3B"/>
          </p15:clr>
        </p15:guide>
        <p15:guide id="6" orient="horz" pos="2155">
          <p15:clr>
            <a:srgbClr val="9FCC3B"/>
          </p15:clr>
        </p15:guide>
        <p15:guide id="7" orient="horz" pos="538">
          <p15:clr>
            <a:srgbClr val="9FCC3B"/>
          </p15:clr>
        </p15:guide>
        <p15:guide id="8" orient="horz" pos="2426">
          <p15:clr>
            <a:srgbClr val="9FCC3B"/>
          </p15:clr>
        </p15:guide>
        <p15:guide id="9" orient="horz" pos="2698">
          <p15:clr>
            <a:srgbClr val="9FCC3B"/>
          </p15:clr>
        </p15:guide>
        <p15:guide id="10" orient="horz" pos="269">
          <p15:clr>
            <a:srgbClr val="9FCC3B"/>
          </p15:clr>
        </p15:guide>
        <p15:guide id="11" orient="horz" pos="2964">
          <p15:clr>
            <a:srgbClr val="9FCC3B"/>
          </p15:clr>
        </p15:guide>
        <p15:guide id="12" orient="horz">
          <p15:clr>
            <a:srgbClr val="9FCC3B"/>
          </p15:clr>
        </p15:guide>
        <p15:guide id="13" orient="horz" pos="3240">
          <p15:clr>
            <a:srgbClr val="9FCC3B"/>
          </p15:clr>
        </p15:guide>
        <p15:guide id="14" pos="2203">
          <p15:clr>
            <a:srgbClr val="9FCC3B"/>
          </p15:clr>
        </p15:guide>
        <p15:guide id="15" pos="2741">
          <p15:clr>
            <a:srgbClr val="9FCC3B"/>
          </p15:clr>
        </p15:guide>
        <p15:guide id="16" pos="1934">
          <p15:clr>
            <a:srgbClr val="9FCC3B"/>
          </p15:clr>
        </p15:guide>
        <p15:guide id="17" pos="1661">
          <p15:clr>
            <a:srgbClr val="9FCC3B"/>
          </p15:clr>
        </p15:guide>
        <p15:guide id="18" pos="1392">
          <p15:clr>
            <a:srgbClr val="9FCC3B"/>
          </p15:clr>
        </p15:guide>
        <p15:guide id="19" pos="1123">
          <p15:clr>
            <a:srgbClr val="9FCC3B"/>
          </p15:clr>
        </p15:guide>
        <p15:guide id="20" pos="854">
          <p15:clr>
            <a:srgbClr val="9FCC3B"/>
          </p15:clr>
        </p15:guide>
        <p15:guide id="21" pos="586">
          <p15:clr>
            <a:srgbClr val="9FCC3B"/>
          </p15:clr>
        </p15:guide>
        <p15:guide id="22" pos="312">
          <p15:clr>
            <a:srgbClr val="9FCC3B"/>
          </p15:clr>
        </p15:guide>
        <p15:guide id="23" pos="43">
          <p15:clr>
            <a:srgbClr val="9FCC3B"/>
          </p15:clr>
        </p15:guide>
        <p15:guide id="24" pos="2472">
          <p15:clr>
            <a:srgbClr val="9FCC3B"/>
          </p15:clr>
        </p15:guide>
        <p15:guide id="25" pos="3014">
          <p15:clr>
            <a:srgbClr val="9FCC3B"/>
          </p15:clr>
        </p15:guide>
        <p15:guide id="26" pos="3283">
          <p15:clr>
            <a:srgbClr val="9FCC3B"/>
          </p15:clr>
        </p15:guide>
        <p15:guide id="27" pos="3552">
          <p15:clr>
            <a:srgbClr val="9FCC3B"/>
          </p15:clr>
        </p15:guide>
        <p15:guide id="28" pos="3821">
          <p15:clr>
            <a:srgbClr val="9FCC3B"/>
          </p15:clr>
        </p15:guide>
        <p15:guide id="29" pos="4090">
          <p15:clr>
            <a:srgbClr val="9FCC3B"/>
          </p15:clr>
        </p15:guide>
        <p15:guide id="30" pos="4358">
          <p15:clr>
            <a:srgbClr val="9FCC3B"/>
          </p15:clr>
        </p15:guide>
        <p15:guide id="31" pos="4632">
          <p15:clr>
            <a:srgbClr val="9FCC3B"/>
          </p15:clr>
        </p15:guide>
        <p15:guide id="32" pos="4901">
          <p15:clr>
            <a:srgbClr val="9FCC3B"/>
          </p15:clr>
        </p15:guide>
        <p15:guide id="33" pos="5443">
          <p15:clr>
            <a:srgbClr val="9FCC3B"/>
          </p15:clr>
        </p15:guide>
        <p15:guide id="34" pos="5177">
          <p15:clr>
            <a:srgbClr val="9FCC3B"/>
          </p15:clr>
        </p15:guide>
        <p15:guide id="35" pos="5712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159"/>
          <p:cNvSpPr txBox="1"/>
          <p:nvPr>
            <p:ph type="title"/>
          </p:nvPr>
        </p:nvSpPr>
        <p:spPr>
          <a:xfrm>
            <a:off x="503183" y="864396"/>
            <a:ext cx="727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1" i="0" sz="2400" u="none" cap="none" strike="noStrike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23" name="Google Shape;1823;p159"/>
          <p:cNvSpPr txBox="1"/>
          <p:nvPr>
            <p:ph idx="1" type="body"/>
          </p:nvPr>
        </p:nvSpPr>
        <p:spPr>
          <a:xfrm>
            <a:off x="503183" y="1718072"/>
            <a:ext cx="7276200" cy="25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4" name="Google Shape;1824;p159"/>
          <p:cNvSpPr txBox="1"/>
          <p:nvPr>
            <p:ph idx="12" type="sldNum"/>
          </p:nvPr>
        </p:nvSpPr>
        <p:spPr>
          <a:xfrm>
            <a:off x="8640961" y="302833"/>
            <a:ext cx="4269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27000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5" name="Google Shape;1825;p15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918722" y="349511"/>
            <a:ext cx="434581" cy="95531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59"/>
          <p:cNvSpPr/>
          <p:nvPr/>
        </p:nvSpPr>
        <p:spPr>
          <a:xfrm rot="5400000">
            <a:off x="7729875" y="1772713"/>
            <a:ext cx="1930200" cy="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600"/>
              <a:buFont typeface="Courier New"/>
              <a:buNone/>
            </a:pPr>
            <a:r>
              <a:rPr b="0" i="0" lang="en" sz="600" u="none" cap="none" strike="noStrike">
                <a:solidFill>
                  <a:srgbClr val="DC3B06"/>
                </a:solidFill>
                <a:latin typeface="Courier New"/>
                <a:ea typeface="Courier New"/>
                <a:cs typeface="Courier New"/>
                <a:sym typeface="Courier New"/>
              </a:rPr>
              <a:t>Proprietary + Confidential</a:t>
            </a:r>
            <a:endParaRPr b="0" i="0" sz="600" u="none" cap="none" strike="noStrike">
              <a:solidFill>
                <a:srgbClr val="DC3B0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  <p:sldLayoutId id="2147483820" r:id="rId19"/>
    <p:sldLayoutId id="2147483821" r:id="rId20"/>
    <p:sldLayoutId id="2147483822" r:id="rId21"/>
    <p:sldLayoutId id="2147483823" r:id="rId22"/>
    <p:sldLayoutId id="2147483824" r:id="rId23"/>
    <p:sldLayoutId id="2147483825" r:id="rId24"/>
    <p:sldLayoutId id="2147483826" r:id="rId25"/>
    <p:sldLayoutId id="2147483827" r:id="rId26"/>
    <p:sldLayoutId id="2147483828" r:id="rId27"/>
    <p:sldLayoutId id="2147483829" r:id="rId28"/>
    <p:sldLayoutId id="2147483830" r:id="rId29"/>
    <p:sldLayoutId id="2147483831" r:id="rId30"/>
    <p:sldLayoutId id="2147483832" r:id="rId31"/>
    <p:sldLayoutId id="2147483833" r:id="rId32"/>
    <p:sldLayoutId id="2147483834" r:id="rId33"/>
    <p:sldLayoutId id="2147483835" r:id="rId34"/>
    <p:sldLayoutId id="2147483836" r:id="rId35"/>
    <p:sldLayoutId id="2147483837" r:id="rId36"/>
    <p:sldLayoutId id="2147483838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18">
          <p15:clr>
            <a:srgbClr val="9FCC3B"/>
          </p15:clr>
        </p15:guide>
        <p15:guide id="2" orient="horz" pos="1349">
          <p15:clr>
            <a:srgbClr val="9FCC3B"/>
          </p15:clr>
        </p15:guide>
        <p15:guide id="3" orient="horz" pos="1082">
          <p15:clr>
            <a:srgbClr val="9FCC3B"/>
          </p15:clr>
        </p15:guide>
        <p15:guide id="4" orient="horz" pos="806">
          <p15:clr>
            <a:srgbClr val="9FCC3B"/>
          </p15:clr>
        </p15:guide>
        <p15:guide id="5" orient="horz" pos="1886">
          <p15:clr>
            <a:srgbClr val="9FCC3B"/>
          </p15:clr>
        </p15:guide>
        <p15:guide id="6" orient="horz" pos="2155">
          <p15:clr>
            <a:srgbClr val="9FCC3B"/>
          </p15:clr>
        </p15:guide>
        <p15:guide id="7" orient="horz" pos="538">
          <p15:clr>
            <a:srgbClr val="9FCC3B"/>
          </p15:clr>
        </p15:guide>
        <p15:guide id="8" orient="horz" pos="2426">
          <p15:clr>
            <a:srgbClr val="9FCC3B"/>
          </p15:clr>
        </p15:guide>
        <p15:guide id="9" orient="horz" pos="2698">
          <p15:clr>
            <a:srgbClr val="9FCC3B"/>
          </p15:clr>
        </p15:guide>
        <p15:guide id="10" orient="horz" pos="269">
          <p15:clr>
            <a:srgbClr val="9FCC3B"/>
          </p15:clr>
        </p15:guide>
        <p15:guide id="11" orient="horz" pos="2964">
          <p15:clr>
            <a:srgbClr val="9FCC3B"/>
          </p15:clr>
        </p15:guide>
        <p15:guide id="12" orient="horz">
          <p15:clr>
            <a:srgbClr val="9FCC3B"/>
          </p15:clr>
        </p15:guide>
        <p15:guide id="13" orient="horz" pos="3240">
          <p15:clr>
            <a:srgbClr val="9FCC3B"/>
          </p15:clr>
        </p15:guide>
        <p15:guide id="14" pos="2203">
          <p15:clr>
            <a:srgbClr val="9FCC3B"/>
          </p15:clr>
        </p15:guide>
        <p15:guide id="15" pos="2741">
          <p15:clr>
            <a:srgbClr val="9FCC3B"/>
          </p15:clr>
        </p15:guide>
        <p15:guide id="16" pos="1934">
          <p15:clr>
            <a:srgbClr val="9FCC3B"/>
          </p15:clr>
        </p15:guide>
        <p15:guide id="17" pos="1661">
          <p15:clr>
            <a:srgbClr val="9FCC3B"/>
          </p15:clr>
        </p15:guide>
        <p15:guide id="18" pos="1392">
          <p15:clr>
            <a:srgbClr val="9FCC3B"/>
          </p15:clr>
        </p15:guide>
        <p15:guide id="19" pos="1123">
          <p15:clr>
            <a:srgbClr val="9FCC3B"/>
          </p15:clr>
        </p15:guide>
        <p15:guide id="20" pos="854">
          <p15:clr>
            <a:srgbClr val="9FCC3B"/>
          </p15:clr>
        </p15:guide>
        <p15:guide id="21" pos="586">
          <p15:clr>
            <a:srgbClr val="9FCC3B"/>
          </p15:clr>
        </p15:guide>
        <p15:guide id="22" pos="312">
          <p15:clr>
            <a:srgbClr val="9FCC3B"/>
          </p15:clr>
        </p15:guide>
        <p15:guide id="23" pos="43">
          <p15:clr>
            <a:srgbClr val="9FCC3B"/>
          </p15:clr>
        </p15:guide>
        <p15:guide id="24" pos="2472">
          <p15:clr>
            <a:srgbClr val="9FCC3B"/>
          </p15:clr>
        </p15:guide>
        <p15:guide id="25" pos="3014">
          <p15:clr>
            <a:srgbClr val="9FCC3B"/>
          </p15:clr>
        </p15:guide>
        <p15:guide id="26" pos="3283">
          <p15:clr>
            <a:srgbClr val="9FCC3B"/>
          </p15:clr>
        </p15:guide>
        <p15:guide id="27" pos="3552">
          <p15:clr>
            <a:srgbClr val="9FCC3B"/>
          </p15:clr>
        </p15:guide>
        <p15:guide id="28" pos="3821">
          <p15:clr>
            <a:srgbClr val="9FCC3B"/>
          </p15:clr>
        </p15:guide>
        <p15:guide id="29" pos="4090">
          <p15:clr>
            <a:srgbClr val="9FCC3B"/>
          </p15:clr>
        </p15:guide>
        <p15:guide id="30" pos="4358">
          <p15:clr>
            <a:srgbClr val="9FCC3B"/>
          </p15:clr>
        </p15:guide>
        <p15:guide id="31" pos="4632">
          <p15:clr>
            <a:srgbClr val="9FCC3B"/>
          </p15:clr>
        </p15:guide>
        <p15:guide id="32" pos="4901">
          <p15:clr>
            <a:srgbClr val="9FCC3B"/>
          </p15:clr>
        </p15:guide>
        <p15:guide id="33" pos="5443">
          <p15:clr>
            <a:srgbClr val="9FCC3B"/>
          </p15:clr>
        </p15:guide>
        <p15:guide id="34" pos="5177">
          <p15:clr>
            <a:srgbClr val="9FCC3B"/>
          </p15:clr>
        </p15:guide>
        <p15:guide id="35" pos="571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Relationship Id="rId4" Type="http://schemas.openxmlformats.org/officeDocument/2006/relationships/image" Target="../media/image2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ableau.corp.ebay.com/#/views/MerchConsolidatedDashboard_16811343390360/FunnelChart?:iid=1" TargetMode="External"/><Relationship Id="rId4" Type="http://schemas.openxmlformats.org/officeDocument/2006/relationships/hyperlink" Target="https://docs.google.com/spreadsheets/d/1_bUvA-n0v9IKDNajwbzhAhinfxkLLL-l3O7G2tHpP-A/edit#gid=138753751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google.com/spreadsheets/d/1hICLudpVUSY39EzUKCh2T6hQQsb2NCXR83iI5RzvO0I/edit#gid=1193614600" TargetMode="External"/><Relationship Id="rId4" Type="http://schemas.openxmlformats.org/officeDocument/2006/relationships/hyperlink" Target="https://nous.dss.vip.ebay.com/#/storyboard/5fd98d94bed3fa008fc3e8c5/5fdaba2509be3e00ba2abfe4?&amp;=&amp;share=true" TargetMode="External"/><Relationship Id="rId5" Type="http://schemas.openxmlformats.org/officeDocument/2006/relationships/hyperlink" Target="https://tableau.corp.ebay.com/#/views/MerchGMBDashboard/MerchGMBDashboard?:iid=5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hyperlink" Target="https://docs.google.com/spreadsheets/d/1wWleKUlhu6j3LMrEerCu1rpXyIHAjQ-_nYqaf43Z7fk/edit#gid=1398309269" TargetMode="External"/><Relationship Id="rId5" Type="http://schemas.openxmlformats.org/officeDocument/2006/relationships/hyperlink" Target="https://docs.google.com/presentation/d/18QpwtygDSM9ZLJpLzJwnN_gdjj-lGLynoGdaXGFY0mI/edit#slide=id.g1f19b635220_0_43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hyperlink" Target="https://docs.google.com/spreadsheets/d/1dP9hyA146HyWRcFNj8MnixByFCbUG31Mfgw_c0ObYyY/edit#gid=1930365308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hyperlink" Target="https://tableau.corp.ebay.com/#/views/HaloAttributionDashboard/SellerSummary?:iid=1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hyperlink" Target="https://docs.google.com/spreadsheets/d/1vNgBMk12sS44wrBGvp_eoDZ3dmduZLzYjmLFu3iRkDY/edit#gid=1930365308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jpg"/><Relationship Id="rId4" Type="http://schemas.openxmlformats.org/officeDocument/2006/relationships/image" Target="../media/image27.png"/><Relationship Id="rId5" Type="http://schemas.openxmlformats.org/officeDocument/2006/relationships/hyperlink" Target="https://docs.google.com/presentation/d/1a258X2ur1jmAmtEEe9_N-0dD16ORTzouZBD_uUZds1A/edit#slide=id.g1c4fc05b8ab_0_0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196"/>
          <p:cNvSpPr txBox="1"/>
          <p:nvPr>
            <p:ph type="title"/>
          </p:nvPr>
        </p:nvSpPr>
        <p:spPr>
          <a:xfrm>
            <a:off x="5218985" y="1279922"/>
            <a:ext cx="30063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lang="en" sz="3000"/>
              <a:t>Merch Metrics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2274" name="Google Shape;2274;p196"/>
          <p:cNvSpPr txBox="1"/>
          <p:nvPr>
            <p:ph idx="1" type="body"/>
          </p:nvPr>
        </p:nvSpPr>
        <p:spPr>
          <a:xfrm rot="5400000">
            <a:off x="7816007" y="3802220"/>
            <a:ext cx="1710300" cy="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C3B06"/>
              </a:buClr>
              <a:buSzPts val="700"/>
              <a:buFont typeface="Arial"/>
              <a:buNone/>
            </a:pPr>
            <a:r>
              <a:rPr lang="en"/>
              <a:t>May 2022</a:t>
            </a:r>
            <a:endParaRPr/>
          </a:p>
        </p:txBody>
      </p:sp>
      <p:pic>
        <p:nvPicPr>
          <p:cNvPr id="2275" name="Google Shape;2275;p19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426244"/>
            <a:ext cx="4289823" cy="4279107"/>
          </a:xfrm>
          <a:prstGeom prst="rect">
            <a:avLst/>
          </a:prstGeom>
          <a:solidFill>
            <a:srgbClr val="959595"/>
          </a:solidFill>
          <a:ln>
            <a:noFill/>
          </a:ln>
        </p:spPr>
      </p:pic>
      <p:pic>
        <p:nvPicPr>
          <p:cNvPr id="2276" name="Google Shape;2276;p196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0" y="426244"/>
            <a:ext cx="4289824" cy="4300277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2277" name="Google Shape;2277;p196"/>
          <p:cNvSpPr txBox="1"/>
          <p:nvPr/>
        </p:nvSpPr>
        <p:spPr>
          <a:xfrm>
            <a:off x="5159397" y="3617188"/>
            <a:ext cx="3984600" cy="11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2A2A7"/>
                </a:solidFill>
                <a:latin typeface="Courier New"/>
                <a:ea typeface="Courier New"/>
                <a:cs typeface="Courier New"/>
                <a:sym typeface="Courier New"/>
              </a:rPr>
              <a:t>Presented by</a:t>
            </a:r>
            <a:endParaRPr>
              <a:solidFill>
                <a:srgbClr val="02A2A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2A2A7"/>
                </a:solidFill>
                <a:latin typeface="Courier New"/>
                <a:ea typeface="Courier New"/>
                <a:cs typeface="Courier New"/>
                <a:sym typeface="Courier New"/>
              </a:rPr>
              <a:t>Ads Merch Analytics</a:t>
            </a:r>
            <a:endParaRPr>
              <a:solidFill>
                <a:srgbClr val="02A2A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205"/>
          <p:cNvSpPr txBox="1"/>
          <p:nvPr>
            <p:ph type="title"/>
          </p:nvPr>
        </p:nvSpPr>
        <p:spPr>
          <a:xfrm>
            <a:off x="347472" y="342900"/>
            <a:ext cx="8453700" cy="6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VIM migration </a:t>
            </a:r>
            <a:endParaRPr/>
          </a:p>
        </p:txBody>
      </p:sp>
      <p:pic>
        <p:nvPicPr>
          <p:cNvPr id="2388" name="Google Shape;2388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75" y="1155475"/>
            <a:ext cx="5555360" cy="380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9" name="Google Shape;2389;p205"/>
          <p:cNvSpPr txBox="1"/>
          <p:nvPr/>
        </p:nvSpPr>
        <p:spPr>
          <a:xfrm>
            <a:off x="2431450" y="3166325"/>
            <a:ext cx="585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FF"/>
                </a:solidFill>
              </a:rPr>
              <a:t>/ Cache</a:t>
            </a:r>
            <a:endParaRPr sz="700">
              <a:solidFill>
                <a:srgbClr val="0000FF"/>
              </a:solidFill>
            </a:endParaRPr>
          </a:p>
        </p:txBody>
      </p:sp>
      <p:sp>
        <p:nvSpPr>
          <p:cNvPr id="2390" name="Google Shape;2390;p205"/>
          <p:cNvSpPr txBox="1"/>
          <p:nvPr/>
        </p:nvSpPr>
        <p:spPr>
          <a:xfrm>
            <a:off x="2019350" y="953325"/>
            <a:ext cx="3329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FF"/>
                </a:solidFill>
              </a:rPr>
              <a:t>Render Ready (RNRY)</a:t>
            </a:r>
            <a:endParaRPr sz="700">
              <a:solidFill>
                <a:srgbClr val="0000FF"/>
              </a:solidFill>
            </a:endParaRPr>
          </a:p>
        </p:txBody>
      </p:sp>
      <p:sp>
        <p:nvSpPr>
          <p:cNvPr id="2391" name="Google Shape;2391;p205"/>
          <p:cNvSpPr txBox="1"/>
          <p:nvPr/>
        </p:nvSpPr>
        <p:spPr>
          <a:xfrm>
            <a:off x="4791125" y="1571825"/>
            <a:ext cx="728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FF"/>
                </a:solidFill>
              </a:rPr>
              <a:t>/ Homesplice</a:t>
            </a:r>
            <a:endParaRPr sz="7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197"/>
          <p:cNvSpPr txBox="1"/>
          <p:nvPr>
            <p:ph type="title"/>
          </p:nvPr>
        </p:nvSpPr>
        <p:spPr>
          <a:xfrm>
            <a:off x="5669700" y="167900"/>
            <a:ext cx="33672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Merch Funnel Metrics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</a:rPr>
              <a:t>(</a:t>
            </a:r>
            <a:r>
              <a:rPr lang="en" sz="2000" u="sng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go/merchfunnel</a:t>
            </a:r>
            <a:r>
              <a:rPr lang="en" sz="2000">
                <a:solidFill>
                  <a:schemeClr val="accent4"/>
                </a:solidFill>
              </a:rPr>
              <a:t>)</a:t>
            </a:r>
            <a:endParaRPr sz="2000">
              <a:solidFill>
                <a:schemeClr val="accent4"/>
              </a:solidFill>
            </a:endParaRPr>
          </a:p>
        </p:txBody>
      </p:sp>
      <p:graphicFrame>
        <p:nvGraphicFramePr>
          <p:cNvPr id="2283" name="Google Shape;2283;p197"/>
          <p:cNvGraphicFramePr/>
          <p:nvPr/>
        </p:nvGraphicFramePr>
        <p:xfrm>
          <a:off x="69050" y="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{4BBB2263-12A6-42D8-AEA6-AF870609AE17}</a:tableStyleId>
              </a:tblPr>
              <a:tblGrid>
                <a:gridCol w="753450"/>
                <a:gridCol w="3305200"/>
              </a:tblGrid>
              <a:tr h="29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D2D2D"/>
                          </a:solidFill>
                        </a:rPr>
                        <a:t>Metric No.</a:t>
                      </a:r>
                      <a:endParaRPr b="1" sz="900">
                        <a:solidFill>
                          <a:srgbClr val="2D2D2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2D2D2D"/>
                          </a:solidFill>
                        </a:rPr>
                        <a:t>Metric Name</a:t>
                      </a:r>
                      <a:endParaRPr b="1" sz="900">
                        <a:solidFill>
                          <a:srgbClr val="2D2D2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9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Server-side Triggered Placement-level Impression</a:t>
                      </a:r>
                      <a:endParaRPr sz="9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</a:tr>
              <a:tr h="29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Server-side Delivered Placement-level Impression</a:t>
                      </a:r>
                      <a:endParaRPr sz="9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</a:tr>
              <a:tr h="29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Server-side Algo Return Rate</a:t>
                      </a:r>
                      <a:r>
                        <a:rPr lang="en" sz="800"/>
                        <a:t> (=2/1)</a:t>
                      </a:r>
                      <a:endParaRPr sz="8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</a:tr>
              <a:tr h="29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</a:t>
                      </a:r>
                      <a:endParaRPr sz="9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Server-side Delivered Item-level Impression</a:t>
                      </a:r>
                      <a:endParaRPr sz="9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</a:tr>
              <a:tr h="31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</a:t>
                      </a:r>
                      <a:endParaRPr sz="9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Server-Side Returned Item # per Placement </a:t>
                      </a:r>
                      <a:r>
                        <a:rPr lang="en" sz="800"/>
                        <a:t>(=4/2)</a:t>
                      </a:r>
                      <a:endParaRPr sz="8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3B3B3"/>
                        </a:gs>
                      </a:gsLst>
                      <a:lin ang="5400012" scaled="0"/>
                    </a:gradFill>
                  </a:tcPr>
                </a:tc>
              </a:tr>
              <a:tr h="29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6</a:t>
                      </a:r>
                      <a:endParaRPr sz="9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Merch Clicks</a:t>
                      </a:r>
                      <a:endParaRPr sz="9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lin ang="5400012" scaled="0"/>
                    </a:gradFill>
                  </a:tcPr>
                </a:tc>
              </a:tr>
              <a:tr h="42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7</a:t>
                      </a:r>
                      <a:endParaRPr sz="9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Merch Clicks per 1K Server-Side Delivered Placement Impression (“Merch CTR” </a:t>
                      </a:r>
                      <a:r>
                        <a:rPr lang="en" sz="800"/>
                        <a:t>= 6/2</a:t>
                      </a:r>
                      <a:r>
                        <a:rPr lang="en" sz="900"/>
                        <a:t>)</a:t>
                      </a:r>
                      <a:endParaRPr sz="9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4E5F5"/>
                        </a:gs>
                        <a:gs pos="100000">
                          <a:srgbClr val="70A4D5"/>
                        </a:gs>
                      </a:gsLst>
                      <a:lin ang="5400012" scaled="0"/>
                    </a:gradFill>
                  </a:tcPr>
                </a:tc>
              </a:tr>
              <a:tr h="31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8</a:t>
                      </a:r>
                      <a:endParaRPr sz="9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CECD5"/>
                        </a:gs>
                        <a:gs pos="100000">
                          <a:srgbClr val="93BC81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Merch-Initiated Purchases ("Mi-Transaction") or </a:t>
                      </a:r>
                      <a:r>
                        <a:rPr i="1" lang="en" sz="900"/>
                        <a:t>Bought Item</a:t>
                      </a:r>
                      <a:endParaRPr i="1" sz="9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CECD5"/>
                        </a:gs>
                        <a:gs pos="100000">
                          <a:srgbClr val="93BC81"/>
                        </a:gs>
                      </a:gsLst>
                      <a:lin ang="5400012" scaled="0"/>
                    </a:gradFill>
                  </a:tcPr>
                </a:tc>
              </a:tr>
              <a:tr h="29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9</a:t>
                      </a:r>
                      <a:endParaRPr sz="9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CECD5"/>
                        </a:gs>
                        <a:gs pos="100000">
                          <a:srgbClr val="93BC81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Merch-Initiated Purchase Per Click</a:t>
                      </a:r>
                      <a:r>
                        <a:rPr lang="en" sz="800"/>
                        <a:t> (=8/6)</a:t>
                      </a:r>
                      <a:endParaRPr sz="8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CECD5"/>
                        </a:gs>
                        <a:gs pos="100000">
                          <a:srgbClr val="93BC81"/>
                        </a:gs>
                      </a:gsLst>
                      <a:lin ang="5400012" scaled="0"/>
                    </a:gradFill>
                  </a:tcPr>
                </a:tc>
              </a:tr>
              <a:tr h="29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10</a:t>
                      </a:r>
                      <a:endParaRPr sz="9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CECD5"/>
                        </a:gs>
                        <a:gs pos="100000">
                          <a:srgbClr val="93BC81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Merch-Initiated GMB ("MiGMB") </a:t>
                      </a:r>
                      <a:endParaRPr sz="9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CECD5"/>
                        </a:gs>
                        <a:gs pos="100000">
                          <a:srgbClr val="93BC81"/>
                        </a:gs>
                      </a:gsLst>
                      <a:lin ang="5400012" scaled="0"/>
                    </a:gradFill>
                  </a:tcPr>
                </a:tc>
              </a:tr>
              <a:tr h="29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11</a:t>
                      </a:r>
                      <a:endParaRPr sz="9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CECD5"/>
                        </a:gs>
                        <a:gs pos="100000">
                          <a:srgbClr val="93BC81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Average Bought Price </a:t>
                      </a:r>
                      <a:r>
                        <a:rPr lang="en" sz="800"/>
                        <a:t>(=10/8)</a:t>
                      </a:r>
                      <a:endParaRPr sz="8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CECD5"/>
                        </a:gs>
                        <a:gs pos="100000">
                          <a:srgbClr val="93BC81"/>
                        </a:gs>
                      </a:gsLst>
                      <a:lin ang="5400012" scaled="0"/>
                    </a:gradFill>
                  </a:tcPr>
                </a:tc>
              </a:tr>
              <a:tr h="29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12</a:t>
                      </a:r>
                      <a:endParaRPr sz="9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6DB"/>
                        </a:gs>
                        <a:gs pos="100000">
                          <a:srgbClr val="FAD2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Merch (</a:t>
                      </a:r>
                      <a:r>
                        <a:rPr lang="en" sz="900"/>
                        <a:t>Attributed)</a:t>
                      </a:r>
                      <a:r>
                        <a:rPr lang="en" sz="900"/>
                        <a:t> PLS GMB</a:t>
                      </a:r>
                      <a:endParaRPr sz="9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6DB"/>
                        </a:gs>
                        <a:gs pos="100000">
                          <a:srgbClr val="FAD25C"/>
                        </a:gs>
                      </a:gsLst>
                      <a:lin ang="5400012" scaled="0"/>
                    </a:gradFill>
                  </a:tcPr>
                </a:tc>
              </a:tr>
              <a:tr h="29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13</a:t>
                      </a:r>
                      <a:endParaRPr sz="9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6DB"/>
                        </a:gs>
                        <a:gs pos="100000">
                          <a:srgbClr val="FAD2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Share of Merch PLS GMB </a:t>
                      </a:r>
                      <a:r>
                        <a:rPr lang="en" sz="800"/>
                        <a:t>(=12/10)</a:t>
                      </a:r>
                      <a:endParaRPr sz="8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6DB"/>
                        </a:gs>
                        <a:gs pos="100000">
                          <a:srgbClr val="FAD25C"/>
                        </a:gs>
                      </a:gsLst>
                      <a:lin ang="5400012" scaled="0"/>
                    </a:gradFill>
                  </a:tcPr>
                </a:tc>
              </a:tr>
              <a:tr h="29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14</a:t>
                      </a:r>
                      <a:endParaRPr sz="9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6DB"/>
                        </a:gs>
                        <a:gs pos="100000">
                          <a:srgbClr val="FAD2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Merch (Attributed) PLS Rev</a:t>
                      </a:r>
                      <a:endParaRPr sz="9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6DB"/>
                        </a:gs>
                        <a:gs pos="100000">
                          <a:srgbClr val="FAD25C"/>
                        </a:gs>
                      </a:gsLst>
                      <a:lin ang="5400012" scaled="0"/>
                    </a:gradFill>
                  </a:tcPr>
                </a:tc>
              </a:tr>
              <a:tr h="29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15</a:t>
                      </a:r>
                      <a:endParaRPr sz="9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6DB"/>
                        </a:gs>
                        <a:gs pos="100000">
                          <a:srgbClr val="FAD2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Merch (Attributed) PLS Sold Ad Rate </a:t>
                      </a:r>
                      <a:r>
                        <a:rPr lang="en" sz="800"/>
                        <a:t>(=14/12)</a:t>
                      </a:r>
                      <a:endParaRPr sz="8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6DB"/>
                        </a:gs>
                        <a:gs pos="100000">
                          <a:srgbClr val="FAD25C"/>
                        </a:gs>
                      </a:gsLst>
                      <a:lin ang="5400012" scaled="0"/>
                    </a:gradFill>
                  </a:tcPr>
                </a:tc>
              </a:tr>
            </a:tbl>
          </a:graphicData>
        </a:graphic>
      </p:graphicFrame>
      <p:sp>
        <p:nvSpPr>
          <p:cNvPr id="2284" name="Google Shape;2284;p197"/>
          <p:cNvSpPr txBox="1"/>
          <p:nvPr/>
        </p:nvSpPr>
        <p:spPr>
          <a:xfrm>
            <a:off x="4158300" y="853700"/>
            <a:ext cx="108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Functionality (</a:t>
            </a:r>
            <a:r>
              <a:rPr b="1" lang="en" sz="1000"/>
              <a:t>Home Splice)</a:t>
            </a:r>
            <a:endParaRPr b="1" sz="1000"/>
          </a:p>
        </p:txBody>
      </p:sp>
      <p:sp>
        <p:nvSpPr>
          <p:cNvPr id="2285" name="Google Shape;2285;p197"/>
          <p:cNvSpPr txBox="1"/>
          <p:nvPr/>
        </p:nvSpPr>
        <p:spPr>
          <a:xfrm>
            <a:off x="5582275" y="1790450"/>
            <a:ext cx="3453900" cy="1816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In progress: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" sz="1200"/>
              <a:t>Nori tracking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en" sz="1200"/>
              <a:t>rendered impressions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en" sz="1200"/>
              <a:t>rendered surface rate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" sz="1200"/>
              <a:t>Viewport tracking </a:t>
            </a:r>
            <a:r>
              <a:rPr lang="en" sz="1000"/>
              <a:t>(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link</a:t>
            </a:r>
            <a:r>
              <a:rPr lang="en" sz="1000"/>
              <a:t> to validation)</a:t>
            </a:r>
            <a:endParaRPr sz="10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en" sz="1200"/>
              <a:t>Actual impressions on buyer side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en" sz="1200"/>
              <a:t>Actual CTR &amp; dwell time</a:t>
            </a:r>
            <a:endParaRPr b="1" sz="1200"/>
          </a:p>
        </p:txBody>
      </p:sp>
      <p:sp>
        <p:nvSpPr>
          <p:cNvPr id="2286" name="Google Shape;2286;p197"/>
          <p:cNvSpPr txBox="1"/>
          <p:nvPr/>
        </p:nvSpPr>
        <p:spPr>
          <a:xfrm>
            <a:off x="4127700" y="2075600"/>
            <a:ext cx="108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Engagement</a:t>
            </a:r>
            <a:endParaRPr b="1" sz="1000"/>
          </a:p>
        </p:txBody>
      </p:sp>
      <p:sp>
        <p:nvSpPr>
          <p:cNvPr id="2287" name="Google Shape;2287;p197"/>
          <p:cNvSpPr txBox="1"/>
          <p:nvPr/>
        </p:nvSpPr>
        <p:spPr>
          <a:xfrm>
            <a:off x="4127700" y="3175550"/>
            <a:ext cx="108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Conversion 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&amp; 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Attribution</a:t>
            </a:r>
            <a:endParaRPr b="1" sz="1000"/>
          </a:p>
        </p:txBody>
      </p:sp>
      <p:sp>
        <p:nvSpPr>
          <p:cNvPr id="2288" name="Google Shape;2288;p197"/>
          <p:cNvSpPr txBox="1"/>
          <p:nvPr/>
        </p:nvSpPr>
        <p:spPr>
          <a:xfrm>
            <a:off x="4158300" y="4468825"/>
            <a:ext cx="87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PLS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Attribution</a:t>
            </a:r>
            <a:endParaRPr b="1" sz="1000"/>
          </a:p>
        </p:txBody>
      </p:sp>
      <p:cxnSp>
        <p:nvCxnSpPr>
          <p:cNvPr id="2289" name="Google Shape;2289;p197"/>
          <p:cNvCxnSpPr>
            <a:endCxn id="2285" idx="1"/>
          </p:cNvCxnSpPr>
          <p:nvPr/>
        </p:nvCxnSpPr>
        <p:spPr>
          <a:xfrm>
            <a:off x="4127575" y="1923350"/>
            <a:ext cx="1454700" cy="775200"/>
          </a:xfrm>
          <a:prstGeom prst="bentConnector3">
            <a:avLst>
              <a:gd fmla="val 745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198"/>
          <p:cNvSpPr txBox="1"/>
          <p:nvPr>
            <p:ph type="title"/>
          </p:nvPr>
        </p:nvSpPr>
        <p:spPr>
          <a:xfrm>
            <a:off x="342900" y="307225"/>
            <a:ext cx="8612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2023 Ads CPS Metrics - Merch related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 u="sng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Monthly CPS tracker</a:t>
            </a:r>
            <a:r>
              <a:rPr lang="en" sz="1800">
                <a:solidFill>
                  <a:schemeClr val="accent4"/>
                </a:solidFill>
              </a:rPr>
              <a:t>; </a:t>
            </a:r>
            <a:r>
              <a:rPr lang="en" sz="1800" u="sng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Nous dashboard</a:t>
            </a:r>
            <a:r>
              <a:rPr lang="en" sz="1800">
                <a:solidFill>
                  <a:schemeClr val="accent4"/>
                </a:solidFill>
              </a:rPr>
              <a:t>; Merch GMB dashboard (</a:t>
            </a:r>
            <a:r>
              <a:rPr lang="en" sz="1800" u="sng">
                <a:solidFill>
                  <a:schemeClr val="accent4"/>
                </a:solidFill>
                <a:highlight>
                  <a:srgbClr val="FFFFFF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go/merchgmb</a:t>
            </a:r>
            <a:r>
              <a:rPr lang="en" sz="1800">
                <a:solidFill>
                  <a:schemeClr val="accent4"/>
                </a:solidFill>
              </a:rPr>
              <a:t>)</a:t>
            </a:r>
            <a:endParaRPr sz="1800">
              <a:solidFill>
                <a:schemeClr val="accent4"/>
              </a:solidFill>
            </a:endParaRPr>
          </a:p>
        </p:txBody>
      </p:sp>
      <p:sp>
        <p:nvSpPr>
          <p:cNvPr id="2296" name="Google Shape;2296;p198"/>
          <p:cNvSpPr txBox="1"/>
          <p:nvPr/>
        </p:nvSpPr>
        <p:spPr>
          <a:xfrm>
            <a:off x="424300" y="1366775"/>
            <a:ext cx="7793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Ads Initiative-level (4 in total): 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</a:rPr>
              <a:t>Relevance of promoted vs. organic listings on merch (human judgment)</a:t>
            </a:r>
            <a:endParaRPr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</a:rPr>
              <a:t>Baseline 0.89; Goal 0.85</a:t>
            </a:r>
            <a:endParaRPr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</a:rPr>
              <a:t>Ads revenue penetration (Ads revenue as of Site GMB)</a:t>
            </a:r>
            <a:endParaRPr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i="1" lang="en">
                <a:solidFill>
                  <a:schemeClr val="dk2"/>
                </a:solidFill>
                <a:highlight>
                  <a:srgbClr val="FFFFFF"/>
                </a:highlight>
              </a:rPr>
              <a:t>Merch PLS revenue/Site GMB</a:t>
            </a:r>
            <a:endParaRPr i="1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Ads </a:t>
            </a:r>
            <a:r>
              <a:rPr b="1" lang="en">
                <a:solidFill>
                  <a:schemeClr val="dk2"/>
                </a:solidFill>
              </a:rPr>
              <a:t>Pillar</a:t>
            </a:r>
            <a:r>
              <a:rPr b="1" lang="en">
                <a:solidFill>
                  <a:schemeClr val="dk2"/>
                </a:solidFill>
              </a:rPr>
              <a:t>-l</a:t>
            </a:r>
            <a:r>
              <a:rPr b="1" lang="en">
                <a:solidFill>
                  <a:schemeClr val="dk2"/>
                </a:solidFill>
              </a:rPr>
              <a:t>evel (3 pillars, 12 metrics): 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</a:rPr>
              <a:t>MiGMB/Site GMB </a:t>
            </a:r>
            <a:endParaRPr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</a:rPr>
              <a:t>Baseline 12%; Goal 12%</a:t>
            </a:r>
            <a:endParaRPr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199"/>
          <p:cNvSpPr txBox="1"/>
          <p:nvPr>
            <p:ph type="title"/>
          </p:nvPr>
        </p:nvSpPr>
        <p:spPr>
          <a:xfrm>
            <a:off x="342900" y="307226"/>
            <a:ext cx="84582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Merch relevance has improved over time due to product launches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2" name="Google Shape;2302;p19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361" y="928900"/>
            <a:ext cx="5681276" cy="3553648"/>
          </a:xfrm>
          <a:prstGeom prst="rect">
            <a:avLst/>
          </a:prstGeom>
          <a:noFill/>
          <a:ln>
            <a:noFill/>
          </a:ln>
        </p:spPr>
      </p:pic>
      <p:sp>
        <p:nvSpPr>
          <p:cNvPr id="2303" name="Google Shape;2303;p199"/>
          <p:cNvSpPr txBox="1"/>
          <p:nvPr/>
        </p:nvSpPr>
        <p:spPr>
          <a:xfrm>
            <a:off x="626250" y="4412850"/>
            <a:ext cx="316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Link to data source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Link to the methodology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9" name="Google Shape;2309;p20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300" y="1160625"/>
            <a:ext cx="6580675" cy="3762663"/>
          </a:xfrm>
          <a:prstGeom prst="rect">
            <a:avLst/>
          </a:prstGeom>
          <a:noFill/>
          <a:ln>
            <a:noFill/>
          </a:ln>
        </p:spPr>
      </p:pic>
      <p:sp>
        <p:nvSpPr>
          <p:cNvPr id="2310" name="Google Shape;2310;p200"/>
          <p:cNvSpPr txBox="1"/>
          <p:nvPr>
            <p:ph type="title"/>
          </p:nvPr>
        </p:nvSpPr>
        <p:spPr>
          <a:xfrm>
            <a:off x="342900" y="307225"/>
            <a:ext cx="8146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Merch PLS Revenue Penetration increased from 0.44% in Jan 2022 to 0.61% in March 2023, then further boosted to 0.70% by Halo.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 u="sng">
                <a:solidFill>
                  <a:srgbClr val="02A2A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2023 Merch PL Rev tracker </a:t>
            </a:r>
            <a:endParaRPr sz="2000">
              <a:solidFill>
                <a:srgbClr val="02A2A7"/>
              </a:solidFill>
            </a:endParaRPr>
          </a:p>
        </p:txBody>
      </p:sp>
      <p:cxnSp>
        <p:nvCxnSpPr>
          <p:cNvPr id="2311" name="Google Shape;2311;p200"/>
          <p:cNvCxnSpPr/>
          <p:nvPr/>
        </p:nvCxnSpPr>
        <p:spPr>
          <a:xfrm>
            <a:off x="3598498" y="2217630"/>
            <a:ext cx="0" cy="183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12" name="Google Shape;2312;p200"/>
          <p:cNvCxnSpPr/>
          <p:nvPr/>
        </p:nvCxnSpPr>
        <p:spPr>
          <a:xfrm>
            <a:off x="7557400" y="2227693"/>
            <a:ext cx="0" cy="183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13" name="Google Shape;2313;p200"/>
          <p:cNvSpPr txBox="1"/>
          <p:nvPr/>
        </p:nvSpPr>
        <p:spPr>
          <a:xfrm>
            <a:off x="6847900" y="1622200"/>
            <a:ext cx="1419000" cy="554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Changed to Halo Attribution on </a:t>
            </a:r>
            <a:r>
              <a:rPr lang="en" sz="800"/>
              <a:t>03/30/2023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(+10%)</a:t>
            </a:r>
            <a:endParaRPr sz="800"/>
          </a:p>
        </p:txBody>
      </p:sp>
      <p:sp>
        <p:nvSpPr>
          <p:cNvPr id="2314" name="Google Shape;2314;p200"/>
          <p:cNvSpPr txBox="1"/>
          <p:nvPr/>
        </p:nvSpPr>
        <p:spPr>
          <a:xfrm>
            <a:off x="371101" y="4733850"/>
            <a:ext cx="781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* </a:t>
            </a:r>
            <a:r>
              <a:rPr lang="en" sz="1000">
                <a:solidFill>
                  <a:schemeClr val="dk1"/>
                </a:solidFill>
              </a:rPr>
              <a:t>moving “About th</a:t>
            </a:r>
            <a:r>
              <a:rPr lang="en" sz="1000">
                <a:solidFill>
                  <a:schemeClr val="dk1"/>
                </a:solidFill>
              </a:rPr>
              <a:t>is</a:t>
            </a:r>
            <a:r>
              <a:rPr lang="en" sz="1000">
                <a:solidFill>
                  <a:schemeClr val="dk1"/>
                </a:solidFill>
              </a:rPr>
              <a:t> Item” on Top in Native (launched on 5/03/2022): -</a:t>
            </a:r>
            <a:r>
              <a:rPr lang="en" sz="1000">
                <a:solidFill>
                  <a:schemeClr val="dk1"/>
                </a:solidFill>
              </a:rPr>
              <a:t>2.4% impact on total PLS Rev (-10% on Merch PL Rev)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315" name="Google Shape;2315;p200"/>
          <p:cNvSpPr txBox="1"/>
          <p:nvPr/>
        </p:nvSpPr>
        <p:spPr>
          <a:xfrm>
            <a:off x="1760075" y="3611170"/>
            <a:ext cx="54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0.44%</a:t>
            </a:r>
            <a:endParaRPr b="1" sz="800"/>
          </a:p>
        </p:txBody>
      </p:sp>
      <p:sp>
        <p:nvSpPr>
          <p:cNvPr id="2316" name="Google Shape;2316;p200"/>
          <p:cNvSpPr txBox="1"/>
          <p:nvPr/>
        </p:nvSpPr>
        <p:spPr>
          <a:xfrm>
            <a:off x="6745950" y="3612870"/>
            <a:ext cx="54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0.61%</a:t>
            </a:r>
            <a:endParaRPr b="1" sz="800"/>
          </a:p>
        </p:txBody>
      </p:sp>
      <p:sp>
        <p:nvSpPr>
          <p:cNvPr id="2317" name="Google Shape;2317;p200"/>
          <p:cNvSpPr txBox="1"/>
          <p:nvPr/>
        </p:nvSpPr>
        <p:spPr>
          <a:xfrm>
            <a:off x="7554925" y="3408295"/>
            <a:ext cx="54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0.70%</a:t>
            </a:r>
            <a:endParaRPr b="1" sz="800"/>
          </a:p>
        </p:txBody>
      </p:sp>
      <p:sp>
        <p:nvSpPr>
          <p:cNvPr id="2318" name="Google Shape;2318;p200"/>
          <p:cNvSpPr txBox="1"/>
          <p:nvPr/>
        </p:nvSpPr>
        <p:spPr>
          <a:xfrm>
            <a:off x="3156526" y="1798725"/>
            <a:ext cx="1357200" cy="554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Changed</a:t>
            </a:r>
            <a:r>
              <a:rPr lang="en" sz="800"/>
              <a:t> </a:t>
            </a:r>
            <a:r>
              <a:rPr lang="en" sz="800"/>
              <a:t>to</a:t>
            </a:r>
            <a:r>
              <a:rPr lang="en" sz="800"/>
              <a:t> 2.0 charging on 06/01/2022</a:t>
            </a:r>
            <a:endParaRPr sz="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(+8%)</a:t>
            </a:r>
            <a:endParaRPr sz="800"/>
          </a:p>
        </p:txBody>
      </p:sp>
      <p:cxnSp>
        <p:nvCxnSpPr>
          <p:cNvPr id="2319" name="Google Shape;2319;p200"/>
          <p:cNvCxnSpPr/>
          <p:nvPr/>
        </p:nvCxnSpPr>
        <p:spPr>
          <a:xfrm>
            <a:off x="3369900" y="2320436"/>
            <a:ext cx="0" cy="164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20" name="Google Shape;2320;p200"/>
          <p:cNvSpPr txBox="1"/>
          <p:nvPr/>
        </p:nvSpPr>
        <p:spPr>
          <a:xfrm>
            <a:off x="2361425" y="2294700"/>
            <a:ext cx="1042800" cy="5541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Headwind from VI* on 5/03/2022 (-2.4%)</a:t>
            </a:r>
            <a:endParaRPr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5" name="Google Shape;2325;p20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606" y="2515415"/>
            <a:ext cx="3359700" cy="2077409"/>
          </a:xfrm>
          <a:prstGeom prst="rect">
            <a:avLst/>
          </a:prstGeom>
          <a:noFill/>
          <a:ln>
            <a:noFill/>
          </a:ln>
        </p:spPr>
      </p:pic>
      <p:sp>
        <p:nvSpPr>
          <p:cNvPr id="2326" name="Google Shape;2326;p201"/>
          <p:cNvSpPr/>
          <p:nvPr/>
        </p:nvSpPr>
        <p:spPr>
          <a:xfrm>
            <a:off x="0" y="0"/>
            <a:ext cx="1512900" cy="1980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Halo Attribution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7" name="Google Shape;2327;p201"/>
          <p:cNvSpPr txBox="1"/>
          <p:nvPr>
            <p:ph idx="4294967295" type="body"/>
          </p:nvPr>
        </p:nvSpPr>
        <p:spPr>
          <a:xfrm>
            <a:off x="5691575" y="840325"/>
            <a:ext cx="3359700" cy="14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Key Takeaways </a:t>
            </a:r>
            <a:r>
              <a:rPr i="1" lang="en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(based on </a:t>
            </a:r>
            <a:r>
              <a:rPr i="1"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04/03-04/09)</a:t>
            </a:r>
            <a:r>
              <a:rPr b="1" lang="en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AutoNum type="arabicPeriod"/>
            </a:pPr>
            <a:r>
              <a:rPr lang="en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Attribution Ratio holding at </a:t>
            </a:r>
            <a:r>
              <a:rPr b="1" lang="en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68%</a:t>
            </a:r>
            <a:r>
              <a:rPr lang="en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post launch (04/03-04/09, compared to</a:t>
            </a: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61.6% prior to launch); expected to mature by end of April</a:t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AutoNum type="arabicPeriod"/>
            </a:pPr>
            <a:r>
              <a:rPr lang="en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Daily avg. Incremental PL Revenue is </a:t>
            </a:r>
            <a:r>
              <a:rPr b="1" lang="en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$282K</a:t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AutoNum type="arabicPeriod"/>
            </a:pPr>
            <a:r>
              <a:rPr lang="en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PL advanced revenue from </a:t>
            </a: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“Add to Watch” clicks continues at</a:t>
            </a:r>
            <a:r>
              <a:rPr lang="en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$2.4K </a:t>
            </a: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daily</a:t>
            </a:r>
            <a:endParaRPr b="1"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8" name="Google Shape;2328;p201"/>
          <p:cNvSpPr txBox="1"/>
          <p:nvPr/>
        </p:nvSpPr>
        <p:spPr>
          <a:xfrm>
            <a:off x="976400" y="3897650"/>
            <a:ext cx="2284500" cy="63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97A7"/>
                </a:solidFill>
                <a:latin typeface="Proxima Nova"/>
                <a:ea typeface="Proxima Nova"/>
                <a:cs typeface="Proxima Nova"/>
                <a:sym typeface="Proxima Nova"/>
              </a:rPr>
              <a:t>Incremental PL Revenue: $284K</a:t>
            </a:r>
            <a:endParaRPr b="1" sz="1100">
              <a:solidFill>
                <a:srgbClr val="0097A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97A7"/>
                </a:solidFill>
                <a:latin typeface="Proxima Nova"/>
                <a:ea typeface="Proxima Nova"/>
                <a:cs typeface="Proxima Nova"/>
                <a:sym typeface="Proxima Nova"/>
              </a:rPr>
              <a:t>PLS Rev = $282K  </a:t>
            </a:r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(vs. $222K in budget**)</a:t>
            </a:r>
            <a:endParaRPr sz="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97A7"/>
                </a:solidFill>
                <a:latin typeface="Proxima Nova"/>
                <a:ea typeface="Proxima Nova"/>
                <a:cs typeface="Proxima Nova"/>
                <a:sym typeface="Proxima Nova"/>
              </a:rPr>
              <a:t>PLA Rev = $2.4K</a:t>
            </a:r>
            <a:endParaRPr b="1" sz="900">
              <a:solidFill>
                <a:srgbClr val="0097A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9" name="Google Shape;2329;p201"/>
          <p:cNvSpPr txBox="1"/>
          <p:nvPr/>
        </p:nvSpPr>
        <p:spPr>
          <a:xfrm>
            <a:off x="220250" y="4634600"/>
            <a:ext cx="870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Proxima Nova"/>
                <a:ea typeface="Proxima Nova"/>
                <a:cs typeface="Proxima Nova"/>
                <a:sym typeface="Proxima Nova"/>
              </a:rPr>
              <a:t>*Note: Data based on daily average of Global Fixed Priced Listing’s Transactions between 04/03-04/09</a:t>
            </a:r>
            <a:endParaRPr i="1"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Proxima Nova"/>
                <a:ea typeface="Proxima Nova"/>
                <a:cs typeface="Proxima Nova"/>
                <a:sym typeface="Proxima Nova"/>
              </a:rPr>
              <a:t>** Budget incorporated a 20% haircut on sizing for Seller Reaction. Post launch, we have not seen any significant seller reaction yet</a:t>
            </a:r>
            <a:endParaRPr i="1"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30" name="Google Shape;2330;p201"/>
          <p:cNvSpPr txBox="1"/>
          <p:nvPr/>
        </p:nvSpPr>
        <p:spPr>
          <a:xfrm>
            <a:off x="315400" y="342900"/>
            <a:ext cx="84537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E6E6E"/>
                </a:solidFill>
                <a:latin typeface="Proxima Nova"/>
                <a:ea typeface="Proxima Nova"/>
                <a:cs typeface="Proxima Nova"/>
                <a:sym typeface="Proxima Nova"/>
              </a:rPr>
              <a:t>Halo Attribution continues to drive incremental Revenue of $284K* daily</a:t>
            </a:r>
            <a:endParaRPr sz="1900">
              <a:solidFill>
                <a:srgbClr val="6E6E6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331" name="Google Shape;2331;p201"/>
          <p:cNvGraphicFramePr/>
          <p:nvPr/>
        </p:nvGraphicFramePr>
        <p:xfrm>
          <a:off x="180700" y="1249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{E8B6717D-B20A-4C9E-88A1-88B625090195}</a:tableStyleId>
              </a:tblPr>
              <a:tblGrid>
                <a:gridCol w="661000"/>
                <a:gridCol w="544925"/>
                <a:gridCol w="949025"/>
                <a:gridCol w="987050"/>
                <a:gridCol w="841950"/>
                <a:gridCol w="898275"/>
              </a:tblGrid>
              <a:tr h="406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Event Type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Purchased Item Clicked/ATW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Last Click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Daily PL GMV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Daily PL Revenue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Base Line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Click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Direct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PLS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$46.05M</a:t>
                      </a:r>
                      <a:endParaRPr sz="9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$2,832,752</a:t>
                      </a:r>
                      <a:endParaRPr sz="9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525">
                <a:tc rowSpan="8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Incremental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Click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Direct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Dual: PLA/SFA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$0.17M</a:t>
                      </a:r>
                      <a:endParaRPr sz="9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$12,232</a:t>
                      </a:r>
                      <a:endParaRPr sz="9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525">
                <a:tc vMerge="1"/>
                <a:tc vMerge="1"/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Halo Item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Halo PLS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$4.33M</a:t>
                      </a:r>
                      <a:endParaRPr sz="9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$234,368</a:t>
                      </a:r>
                      <a:endParaRPr sz="9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5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Dual: PLA/SFA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$0.15M</a:t>
                      </a:r>
                      <a:endParaRPr sz="9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$11,418</a:t>
                      </a:r>
                      <a:endParaRPr sz="9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525">
                <a:tc vMerge="1"/>
                <a:tc row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Add to Watch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Direct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PLS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$0.32M</a:t>
                      </a:r>
                      <a:endParaRPr sz="9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$19,360</a:t>
                      </a:r>
                      <a:endParaRPr sz="9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5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Dual: PLA/SFA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$0.00M</a:t>
                      </a:r>
                      <a:endParaRPr sz="9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$39</a:t>
                      </a:r>
                      <a:endParaRPr sz="9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525">
                <a:tc vMerge="1"/>
                <a:tc vMerge="1"/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Halo Item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Halo PLS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$0.04M</a:t>
                      </a:r>
                      <a:endParaRPr sz="9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$2,057</a:t>
                      </a:r>
                      <a:endParaRPr sz="9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5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Dual: PLA/SFA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$0.00M</a:t>
                      </a:r>
                      <a:endParaRPr sz="9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$61</a:t>
                      </a:r>
                      <a:endParaRPr sz="9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5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Direct (PLA)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PLA/SFA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-</a:t>
                      </a:r>
                      <a:endParaRPr sz="9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$2,347</a:t>
                      </a:r>
                      <a:endParaRPr sz="9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3525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Grand Total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$51.06M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$3,114,633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32" name="Google Shape;2332;p201"/>
          <p:cNvSpPr/>
          <p:nvPr/>
        </p:nvSpPr>
        <p:spPr>
          <a:xfrm>
            <a:off x="4212450" y="1674325"/>
            <a:ext cx="748500" cy="1647600"/>
          </a:xfrm>
          <a:prstGeom prst="rect">
            <a:avLst/>
          </a:prstGeom>
          <a:noFill/>
          <a:ln cap="flat" cmpd="sng" w="19050">
            <a:solidFill>
              <a:srgbClr val="446B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3" name="Google Shape;2333;p201"/>
          <p:cNvSpPr/>
          <p:nvPr/>
        </p:nvSpPr>
        <p:spPr>
          <a:xfrm>
            <a:off x="4212450" y="3352525"/>
            <a:ext cx="748500" cy="198000"/>
          </a:xfrm>
          <a:prstGeom prst="rect">
            <a:avLst/>
          </a:prstGeom>
          <a:noFill/>
          <a:ln cap="flat" cmpd="sng" w="19050">
            <a:solidFill>
              <a:srgbClr val="796E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201"/>
          <p:cNvSpPr txBox="1"/>
          <p:nvPr/>
        </p:nvSpPr>
        <p:spPr>
          <a:xfrm>
            <a:off x="4917275" y="1852649"/>
            <a:ext cx="650100" cy="35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roxima Nova"/>
                <a:ea typeface="Proxima Nova"/>
                <a:cs typeface="Proxima Nova"/>
                <a:sym typeface="Proxima Nova"/>
              </a:rPr>
              <a:t>PLS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35" name="Google Shape;2335;p201"/>
          <p:cNvSpPr txBox="1"/>
          <p:nvPr/>
        </p:nvSpPr>
        <p:spPr>
          <a:xfrm>
            <a:off x="4940950" y="3274524"/>
            <a:ext cx="650100" cy="35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roxima Nova"/>
                <a:ea typeface="Proxima Nova"/>
                <a:cs typeface="Proxima Nova"/>
                <a:sym typeface="Proxima Nova"/>
              </a:rPr>
              <a:t>PLA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36" name="Google Shape;2336;p201"/>
          <p:cNvCxnSpPr/>
          <p:nvPr/>
        </p:nvCxnSpPr>
        <p:spPr>
          <a:xfrm rot="10800000">
            <a:off x="7895300" y="2588525"/>
            <a:ext cx="0" cy="1560000"/>
          </a:xfrm>
          <a:prstGeom prst="straightConnector1">
            <a:avLst/>
          </a:prstGeom>
          <a:noFill/>
          <a:ln cap="flat" cmpd="sng" w="19050">
            <a:solidFill>
              <a:srgbClr val="0097A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37" name="Google Shape;2337;p201"/>
          <p:cNvSpPr txBox="1"/>
          <p:nvPr/>
        </p:nvSpPr>
        <p:spPr>
          <a:xfrm>
            <a:off x="6691100" y="2448625"/>
            <a:ext cx="108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Halo Attribution Launch - 03/30</a:t>
            </a:r>
            <a:endParaRPr b="1" sz="800"/>
          </a:p>
        </p:txBody>
      </p:sp>
      <p:cxnSp>
        <p:nvCxnSpPr>
          <p:cNvPr id="2338" name="Google Shape;2338;p201"/>
          <p:cNvCxnSpPr/>
          <p:nvPr/>
        </p:nvCxnSpPr>
        <p:spPr>
          <a:xfrm>
            <a:off x="7620800" y="2664175"/>
            <a:ext cx="260100" cy="7950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39" name="Google Shape;2339;p201"/>
          <p:cNvCxnSpPr/>
          <p:nvPr/>
        </p:nvCxnSpPr>
        <p:spPr>
          <a:xfrm>
            <a:off x="6395325" y="3075025"/>
            <a:ext cx="1462800" cy="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340" name="Google Shape;2340;p201"/>
          <p:cNvSpPr txBox="1"/>
          <p:nvPr/>
        </p:nvSpPr>
        <p:spPr>
          <a:xfrm>
            <a:off x="6637575" y="3093325"/>
            <a:ext cx="108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61.6%</a:t>
            </a:r>
            <a:endParaRPr b="1" sz="800"/>
          </a:p>
        </p:txBody>
      </p:sp>
      <p:sp>
        <p:nvSpPr>
          <p:cNvPr id="2341" name="Google Shape;2341;p201"/>
          <p:cNvSpPr txBox="1"/>
          <p:nvPr/>
        </p:nvSpPr>
        <p:spPr>
          <a:xfrm>
            <a:off x="8424350" y="2550025"/>
            <a:ext cx="50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68%</a:t>
            </a:r>
            <a:endParaRPr b="1" sz="800"/>
          </a:p>
        </p:txBody>
      </p:sp>
      <p:cxnSp>
        <p:nvCxnSpPr>
          <p:cNvPr id="2342" name="Google Shape;2342;p201"/>
          <p:cNvCxnSpPr/>
          <p:nvPr/>
        </p:nvCxnSpPr>
        <p:spPr>
          <a:xfrm>
            <a:off x="5631438" y="907675"/>
            <a:ext cx="0" cy="397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343" name="Google Shape;2343;p201"/>
          <p:cNvSpPr txBox="1"/>
          <p:nvPr/>
        </p:nvSpPr>
        <p:spPr>
          <a:xfrm>
            <a:off x="147750" y="3881450"/>
            <a:ext cx="121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Dashboard</a:t>
            </a:r>
            <a:endParaRPr sz="900"/>
          </a:p>
        </p:txBody>
      </p:sp>
      <p:cxnSp>
        <p:nvCxnSpPr>
          <p:cNvPr id="2344" name="Google Shape;2344;p201"/>
          <p:cNvCxnSpPr/>
          <p:nvPr/>
        </p:nvCxnSpPr>
        <p:spPr>
          <a:xfrm>
            <a:off x="8339150" y="2793700"/>
            <a:ext cx="671700" cy="0"/>
          </a:xfrm>
          <a:prstGeom prst="straightConnector1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0" name="Google Shape;2350;p20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87" y="1485985"/>
            <a:ext cx="7430077" cy="3457439"/>
          </a:xfrm>
          <a:prstGeom prst="rect">
            <a:avLst/>
          </a:prstGeom>
          <a:noFill/>
          <a:ln>
            <a:noFill/>
          </a:ln>
        </p:spPr>
      </p:pic>
      <p:sp>
        <p:nvSpPr>
          <p:cNvPr id="2351" name="Google Shape;2351;p202"/>
          <p:cNvSpPr txBox="1"/>
          <p:nvPr>
            <p:ph type="title"/>
          </p:nvPr>
        </p:nvSpPr>
        <p:spPr>
          <a:xfrm>
            <a:off x="342900" y="307225"/>
            <a:ext cx="7793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MiGMB over Site GMB was stable ~12% this year due to </a:t>
            </a:r>
            <a:r>
              <a:rPr lang="en" sz="2000"/>
              <a:t>several</a:t>
            </a:r>
            <a:r>
              <a:rPr lang="en" sz="2000"/>
              <a:t> headwinds, and recently </a:t>
            </a:r>
            <a:r>
              <a:rPr lang="en" sz="2000"/>
              <a:t>increased</a:t>
            </a:r>
            <a:r>
              <a:rPr lang="en" sz="2000"/>
              <a:t> to 12.5% </a:t>
            </a:r>
            <a:r>
              <a:rPr lang="en" sz="2000"/>
              <a:t>driven by Halo.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2023 MiGMB tracker </a:t>
            </a:r>
            <a:endParaRPr sz="20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solidFill>
                  <a:schemeClr val="accent1"/>
                </a:solidFill>
              </a:rPr>
              <a:t>Next question: how could Merch team drive GMB growth?</a:t>
            </a:r>
            <a:endParaRPr sz="20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/>
          </a:p>
        </p:txBody>
      </p:sp>
      <p:cxnSp>
        <p:nvCxnSpPr>
          <p:cNvPr id="2352" name="Google Shape;2352;p202"/>
          <p:cNvCxnSpPr/>
          <p:nvPr/>
        </p:nvCxnSpPr>
        <p:spPr>
          <a:xfrm>
            <a:off x="2726375" y="2373150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53" name="Google Shape;2353;p202"/>
          <p:cNvSpPr txBox="1"/>
          <p:nvPr/>
        </p:nvSpPr>
        <p:spPr>
          <a:xfrm>
            <a:off x="2204975" y="2072100"/>
            <a:ext cx="1042800" cy="4311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Headwind from VI on 5/03/2022</a:t>
            </a:r>
            <a:endParaRPr sz="800"/>
          </a:p>
        </p:txBody>
      </p:sp>
      <p:sp>
        <p:nvSpPr>
          <p:cNvPr id="2354" name="Google Shape;2354;p202"/>
          <p:cNvSpPr txBox="1"/>
          <p:nvPr/>
        </p:nvSpPr>
        <p:spPr>
          <a:xfrm>
            <a:off x="870900" y="2328075"/>
            <a:ext cx="83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6AA84F"/>
                </a:solidFill>
              </a:rPr>
              <a:t>12.0%</a:t>
            </a:r>
            <a:endParaRPr b="1" sz="1100">
              <a:solidFill>
                <a:srgbClr val="6AA84F"/>
              </a:solidFill>
            </a:endParaRPr>
          </a:p>
        </p:txBody>
      </p:sp>
      <p:cxnSp>
        <p:nvCxnSpPr>
          <p:cNvPr id="2355" name="Google Shape;2355;p202"/>
          <p:cNvCxnSpPr/>
          <p:nvPr/>
        </p:nvCxnSpPr>
        <p:spPr>
          <a:xfrm>
            <a:off x="7597800" y="2271093"/>
            <a:ext cx="0" cy="117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56" name="Google Shape;2356;p202"/>
          <p:cNvSpPr txBox="1"/>
          <p:nvPr/>
        </p:nvSpPr>
        <p:spPr>
          <a:xfrm>
            <a:off x="6865400" y="3170975"/>
            <a:ext cx="1419000" cy="431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Changed to Halo Attribution on 03/30/2023</a:t>
            </a:r>
            <a:endParaRPr sz="800"/>
          </a:p>
        </p:txBody>
      </p:sp>
      <p:sp>
        <p:nvSpPr>
          <p:cNvPr id="2357" name="Google Shape;2357;p202"/>
          <p:cNvSpPr txBox="1"/>
          <p:nvPr/>
        </p:nvSpPr>
        <p:spPr>
          <a:xfrm>
            <a:off x="2883500" y="2808545"/>
            <a:ext cx="54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11</a:t>
            </a:r>
            <a:r>
              <a:rPr b="1" lang="en" sz="800"/>
              <a:t>%</a:t>
            </a:r>
            <a:endParaRPr b="1" sz="800"/>
          </a:p>
        </p:txBody>
      </p:sp>
      <p:sp>
        <p:nvSpPr>
          <p:cNvPr id="2358" name="Google Shape;2358;p202"/>
          <p:cNvSpPr txBox="1"/>
          <p:nvPr/>
        </p:nvSpPr>
        <p:spPr>
          <a:xfrm>
            <a:off x="7677400" y="2271095"/>
            <a:ext cx="54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12.5%</a:t>
            </a:r>
            <a:endParaRPr b="1"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203"/>
          <p:cNvSpPr txBox="1"/>
          <p:nvPr>
            <p:ph type="title"/>
          </p:nvPr>
        </p:nvSpPr>
        <p:spPr>
          <a:xfrm>
            <a:off x="161850" y="1032276"/>
            <a:ext cx="84582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204"/>
          <p:cNvSpPr txBox="1"/>
          <p:nvPr>
            <p:ph type="title"/>
          </p:nvPr>
        </p:nvSpPr>
        <p:spPr>
          <a:xfrm>
            <a:off x="223675" y="196400"/>
            <a:ext cx="6197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Relevance of promoted vs. organic listings on merch (human judgment)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003047"/>
              </a:solidFill>
            </a:endParaRPr>
          </a:p>
        </p:txBody>
      </p:sp>
      <p:sp>
        <p:nvSpPr>
          <p:cNvPr id="2369" name="Google Shape;2369;p204"/>
          <p:cNvSpPr/>
          <p:nvPr/>
        </p:nvSpPr>
        <p:spPr>
          <a:xfrm>
            <a:off x="2633863" y="2070800"/>
            <a:ext cx="526200" cy="18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C3B0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204"/>
          <p:cNvSpPr txBox="1"/>
          <p:nvPr/>
        </p:nvSpPr>
        <p:spPr>
          <a:xfrm>
            <a:off x="-218500" y="3394775"/>
            <a:ext cx="2769000" cy="18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1413F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In each month, randomly select </a:t>
            </a:r>
            <a:r>
              <a:rPr b="1" lang="en" sz="1000">
                <a:solidFill>
                  <a:schemeClr val="dk1"/>
                </a:solidFill>
              </a:rPr>
              <a:t>10K seed-recommended item pairs within top 5 rank</a:t>
            </a:r>
            <a:r>
              <a:rPr lang="en" sz="1000">
                <a:solidFill>
                  <a:schemeClr val="dk1"/>
                </a:solidFill>
              </a:rPr>
              <a:t> from the sponsored (PL) and organic (OL) SIM modules in </a:t>
            </a:r>
            <a:r>
              <a:rPr b="1" lang="en" sz="1000">
                <a:solidFill>
                  <a:schemeClr val="dk1"/>
                </a:solidFill>
              </a:rPr>
              <a:t>US/UK/DE sites</a:t>
            </a:r>
            <a:endParaRPr b="1" sz="1000">
              <a:solidFill>
                <a:srgbClr val="41413F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1413F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900">
              <a:solidFill>
                <a:srgbClr val="41413F"/>
              </a:solidFill>
            </a:endParaRPr>
          </a:p>
        </p:txBody>
      </p:sp>
      <p:sp>
        <p:nvSpPr>
          <p:cNvPr id="2371" name="Google Shape;2371;p204"/>
          <p:cNvSpPr txBox="1"/>
          <p:nvPr/>
        </p:nvSpPr>
        <p:spPr>
          <a:xfrm>
            <a:off x="2495625" y="3233600"/>
            <a:ext cx="3395100" cy="19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1413F"/>
              </a:buClr>
              <a:buSzPts val="1000"/>
              <a:buChar char="○"/>
            </a:pPr>
            <a:r>
              <a:rPr lang="en" sz="1000">
                <a:solidFill>
                  <a:srgbClr val="41413F"/>
                </a:solidFill>
              </a:rPr>
              <a:t>Human judges assign a quality score of </a:t>
            </a:r>
            <a:r>
              <a:rPr b="1" lang="en" sz="1000">
                <a:solidFill>
                  <a:srgbClr val="41413F"/>
                </a:solidFill>
              </a:rPr>
              <a:t>“Excellent”, “Good”, “Fair” or “Bad”</a:t>
            </a:r>
            <a:r>
              <a:rPr lang="en" sz="1000">
                <a:solidFill>
                  <a:srgbClr val="41413F"/>
                </a:solidFill>
              </a:rPr>
              <a:t> to each recommended item based on the item titles, images and prices</a:t>
            </a:r>
            <a:endParaRPr sz="1000">
              <a:solidFill>
                <a:srgbClr val="41413F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1413F"/>
              </a:buClr>
              <a:buSzPts val="1000"/>
              <a:buChar char="○"/>
            </a:pPr>
            <a:r>
              <a:rPr lang="en" sz="1000">
                <a:solidFill>
                  <a:srgbClr val="41413F"/>
                </a:solidFill>
              </a:rPr>
              <a:t>If the quality is less than “Excellent”, they will select the reason for the quality downgrade and the most important trait mismatch (size, shape, model, etc.)</a:t>
            </a:r>
            <a:br>
              <a:rPr lang="en" sz="1000">
                <a:solidFill>
                  <a:srgbClr val="41413F"/>
                </a:solidFill>
              </a:rPr>
            </a:br>
            <a:endParaRPr sz="1000">
              <a:solidFill>
                <a:srgbClr val="41413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41413F"/>
              </a:solidFill>
            </a:endParaRPr>
          </a:p>
        </p:txBody>
      </p:sp>
      <p:sp>
        <p:nvSpPr>
          <p:cNvPr id="2372" name="Google Shape;2372;p204"/>
          <p:cNvSpPr/>
          <p:nvPr/>
        </p:nvSpPr>
        <p:spPr>
          <a:xfrm>
            <a:off x="5894488" y="2070800"/>
            <a:ext cx="526200" cy="18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C3B0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3" name="Google Shape;2373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0" lIns="0" spcFirstLastPara="1" rIns="27000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74" name="Google Shape;2374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825" y="1279912"/>
            <a:ext cx="2604948" cy="167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5" name="Google Shape;2375;p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700" y="1279925"/>
            <a:ext cx="2326825" cy="19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6" name="Google Shape;2376;p204"/>
          <p:cNvSpPr txBox="1"/>
          <p:nvPr/>
        </p:nvSpPr>
        <p:spPr>
          <a:xfrm>
            <a:off x="901425" y="769100"/>
            <a:ext cx="159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Item Sampling</a:t>
            </a:r>
            <a:endParaRPr b="1" sz="1000"/>
          </a:p>
        </p:txBody>
      </p:sp>
      <p:sp>
        <p:nvSpPr>
          <p:cNvPr id="2377" name="Google Shape;2377;p204"/>
          <p:cNvSpPr txBox="1"/>
          <p:nvPr/>
        </p:nvSpPr>
        <p:spPr>
          <a:xfrm>
            <a:off x="3580000" y="769088"/>
            <a:ext cx="159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Human Judgment</a:t>
            </a:r>
            <a:endParaRPr b="1" sz="1000"/>
          </a:p>
        </p:txBody>
      </p:sp>
      <p:sp>
        <p:nvSpPr>
          <p:cNvPr id="2378" name="Google Shape;2378;p204"/>
          <p:cNvSpPr txBox="1"/>
          <p:nvPr/>
        </p:nvSpPr>
        <p:spPr>
          <a:xfrm>
            <a:off x="6878250" y="769100"/>
            <a:ext cx="159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Result Analysis</a:t>
            </a:r>
            <a:endParaRPr b="1" sz="1000"/>
          </a:p>
        </p:txBody>
      </p:sp>
      <p:graphicFrame>
        <p:nvGraphicFramePr>
          <p:cNvPr id="2379" name="Google Shape;2379;p204"/>
          <p:cNvGraphicFramePr/>
          <p:nvPr/>
        </p:nvGraphicFramePr>
        <p:xfrm>
          <a:off x="6535075" y="142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{E8B6717D-B20A-4C9E-88A1-88B625090195}</a:tableStyleId>
              </a:tblPr>
              <a:tblGrid>
                <a:gridCol w="545525"/>
                <a:gridCol w="527800"/>
                <a:gridCol w="515150"/>
                <a:gridCol w="578925"/>
              </a:tblGrid>
              <a:tr h="36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PL SIM relevance share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OL SIM relevance share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PL/OL SIM relevance ratio</a:t>
                      </a:r>
                      <a:endParaRPr b="1" sz="600"/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US</a:t>
                      </a:r>
                      <a:endParaRPr sz="600"/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81%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88%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0.92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UK</a:t>
                      </a:r>
                      <a:endParaRPr sz="600"/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83%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89%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0.93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DE</a:t>
                      </a:r>
                      <a:endParaRPr sz="600"/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81%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87%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0.93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SITE AVG</a:t>
                      </a:r>
                      <a:endParaRPr b="1" sz="600"/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82%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88%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0.93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380" name="Google Shape;2380;p204"/>
          <p:cNvSpPr txBox="1"/>
          <p:nvPr/>
        </p:nvSpPr>
        <p:spPr>
          <a:xfrm>
            <a:off x="6535075" y="2956700"/>
            <a:ext cx="201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* </a:t>
            </a:r>
            <a:r>
              <a:rPr lang="en" sz="600" u="sng">
                <a:solidFill>
                  <a:schemeClr val="hlink"/>
                </a:solidFill>
                <a:hlinkClick r:id="rId5"/>
              </a:rPr>
              <a:t>Analysis on Merch relevance score in 2023</a:t>
            </a:r>
            <a:endParaRPr sz="600"/>
          </a:p>
        </p:txBody>
      </p:sp>
      <p:sp>
        <p:nvSpPr>
          <p:cNvPr id="2381" name="Google Shape;2381;p204"/>
          <p:cNvSpPr txBox="1"/>
          <p:nvPr/>
        </p:nvSpPr>
        <p:spPr>
          <a:xfrm>
            <a:off x="5655750" y="3281825"/>
            <a:ext cx="3395100" cy="18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1413F"/>
              </a:buClr>
              <a:buSzPts val="1000"/>
              <a:buChar char="○"/>
            </a:pPr>
            <a:r>
              <a:rPr lang="en" sz="1000">
                <a:solidFill>
                  <a:srgbClr val="41413F"/>
                </a:solidFill>
              </a:rPr>
              <a:t>Calculate the the </a:t>
            </a:r>
            <a:r>
              <a:rPr b="1" lang="en" sz="1000">
                <a:solidFill>
                  <a:srgbClr val="41413F"/>
                </a:solidFill>
              </a:rPr>
              <a:t>relevance share</a:t>
            </a:r>
            <a:r>
              <a:rPr lang="en" sz="1000">
                <a:solidFill>
                  <a:srgbClr val="41413F"/>
                </a:solidFill>
              </a:rPr>
              <a:t> for each site and PL/OL as the </a:t>
            </a:r>
            <a:r>
              <a:rPr b="1" lang="en" sz="1000">
                <a:solidFill>
                  <a:srgbClr val="41413F"/>
                </a:solidFill>
              </a:rPr>
              <a:t>share of “Excellent” and “Good” recommendations</a:t>
            </a:r>
            <a:endParaRPr b="1" sz="1000">
              <a:solidFill>
                <a:srgbClr val="41413F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1413F"/>
              </a:buClr>
              <a:buSzPts val="1000"/>
              <a:buChar char="○"/>
            </a:pPr>
            <a:r>
              <a:rPr lang="en" sz="1000">
                <a:solidFill>
                  <a:srgbClr val="41413F"/>
                </a:solidFill>
              </a:rPr>
              <a:t>Calculate the ratio of PL over OL SIM relevance share for each site, and compute the average ratio across sites to get the </a:t>
            </a:r>
            <a:r>
              <a:rPr b="1" lang="en" sz="1000">
                <a:solidFill>
                  <a:srgbClr val="41413F"/>
                </a:solidFill>
              </a:rPr>
              <a:t>Merch relevance score</a:t>
            </a:r>
            <a:endParaRPr b="1" sz="1000">
              <a:solidFill>
                <a:srgbClr val="41413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1413F"/>
              </a:solidFill>
            </a:endParaRPr>
          </a:p>
        </p:txBody>
      </p:sp>
      <p:sp>
        <p:nvSpPr>
          <p:cNvPr id="2382" name="Google Shape;2382;p204"/>
          <p:cNvSpPr txBox="1"/>
          <p:nvPr/>
        </p:nvSpPr>
        <p:spPr>
          <a:xfrm>
            <a:off x="6750575" y="1107800"/>
            <a:ext cx="173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/>
              <a:t>Merch relevance score in Feb 2023</a:t>
            </a:r>
            <a:endParaRPr b="1" sz="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_Teal_eBayAds_PPTTemplate">
  <a:themeElements>
    <a:clrScheme name="eBay Ads Teal">
      <a:dk1>
        <a:srgbClr val="41413F"/>
      </a:dk1>
      <a:lt1>
        <a:srgbClr val="FFFFFF"/>
      </a:lt1>
      <a:dk2>
        <a:srgbClr val="003047"/>
      </a:dk2>
      <a:lt2>
        <a:srgbClr val="C7C7C7"/>
      </a:lt2>
      <a:accent1>
        <a:srgbClr val="02A2A7"/>
      </a:accent1>
      <a:accent2>
        <a:srgbClr val="0E496C"/>
      </a:accent2>
      <a:accent3>
        <a:srgbClr val="01718F"/>
      </a:accent3>
      <a:accent4>
        <a:srgbClr val="1DCBCA"/>
      </a:accent4>
      <a:accent5>
        <a:srgbClr val="71E3E2"/>
      </a:accent5>
      <a:accent6>
        <a:srgbClr val="C2F2EC"/>
      </a:accent6>
      <a:hlink>
        <a:srgbClr val="003047"/>
      </a:hlink>
      <a:folHlink>
        <a:srgbClr val="02A2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al_eBayAds_PPTTemplate">
  <a:themeElements>
    <a:clrScheme name="eBay Ads Teal">
      <a:dk1>
        <a:srgbClr val="41413F"/>
      </a:dk1>
      <a:lt1>
        <a:srgbClr val="FFFFFF"/>
      </a:lt1>
      <a:dk2>
        <a:srgbClr val="003047"/>
      </a:dk2>
      <a:lt2>
        <a:srgbClr val="C7C7C7"/>
      </a:lt2>
      <a:accent1>
        <a:srgbClr val="02A2A7"/>
      </a:accent1>
      <a:accent2>
        <a:srgbClr val="0E496C"/>
      </a:accent2>
      <a:accent3>
        <a:srgbClr val="01718F"/>
      </a:accent3>
      <a:accent4>
        <a:srgbClr val="1DCBCA"/>
      </a:accent4>
      <a:accent5>
        <a:srgbClr val="71E3E2"/>
      </a:accent5>
      <a:accent6>
        <a:srgbClr val="C2F2EC"/>
      </a:accent6>
      <a:hlink>
        <a:srgbClr val="003047"/>
      </a:hlink>
      <a:folHlink>
        <a:srgbClr val="02A2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al_eBayAds_PPTTemplate">
  <a:themeElements>
    <a:clrScheme name="eBay Ads Teal">
      <a:dk1>
        <a:srgbClr val="41413F"/>
      </a:dk1>
      <a:lt1>
        <a:srgbClr val="FFFFFF"/>
      </a:lt1>
      <a:dk2>
        <a:srgbClr val="003047"/>
      </a:dk2>
      <a:lt2>
        <a:srgbClr val="C7C7C7"/>
      </a:lt2>
      <a:accent1>
        <a:srgbClr val="02A2A7"/>
      </a:accent1>
      <a:accent2>
        <a:srgbClr val="0E496C"/>
      </a:accent2>
      <a:accent3>
        <a:srgbClr val="01718F"/>
      </a:accent3>
      <a:accent4>
        <a:srgbClr val="1DCBCA"/>
      </a:accent4>
      <a:accent5>
        <a:srgbClr val="71E3E2"/>
      </a:accent5>
      <a:accent6>
        <a:srgbClr val="C2F2EC"/>
      </a:accent6>
      <a:hlink>
        <a:srgbClr val="003047"/>
      </a:hlink>
      <a:folHlink>
        <a:srgbClr val="02A2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